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y="6858000" cx="12192000"/>
  <p:notesSz cx="7102475" cy="9388475"/>
  <p:embeddedFontLst>
    <p:embeddedFont>
      <p:font typeface="Roboto"/>
      <p:regular r:id="rId54"/>
      <p:bold r:id="rId55"/>
      <p:italic r:id="rId56"/>
      <p:boldItalic r:id="rId57"/>
    </p:embeddedFont>
    <p:embeddedFont>
      <p:font typeface="Gill Sans"/>
      <p:regular r:id="rId58"/>
      <p:bold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933">
          <p15:clr>
            <a:srgbClr val="A4A3A4"/>
          </p15:clr>
        </p15:guide>
      </p15:sldGuideLst>
    </p:ext>
    <p:ext uri="GoogleSlidesCustomDataVersion2">
      <go:slidesCustomData xmlns:go="http://customooxmlschemas.google.com/" r:id="rId60" roundtripDataSignature="AMtx7miwCT+yFsPyhh+H52MkgDTdOoWw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EA3E99C-EE04-4710-B1A2-652F219777A4}">
  <a:tblStyle styleId="{7EA3E99C-EE04-4710-B1A2-652F219777A4}" styleName="Table_0">
    <a:wholeTbl>
      <a:tcTxStyle b="off" i="off">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4401E53F-AB3E-498C-94B3-E8A19BF76653}"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93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customschemas.google.com/relationships/presentationmetadata" Target="meta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Roboto-bold.fntdata"/><Relationship Id="rId10" Type="http://schemas.openxmlformats.org/officeDocument/2006/relationships/slide" Target="slides/slide4.xml"/><Relationship Id="rId54" Type="http://schemas.openxmlformats.org/officeDocument/2006/relationships/font" Target="fonts/Roboto-regular.fntdata"/><Relationship Id="rId13" Type="http://schemas.openxmlformats.org/officeDocument/2006/relationships/slide" Target="slides/slide7.xml"/><Relationship Id="rId57" Type="http://schemas.openxmlformats.org/officeDocument/2006/relationships/font" Target="fonts/Roboto-boldItalic.fntdata"/><Relationship Id="rId12" Type="http://schemas.openxmlformats.org/officeDocument/2006/relationships/slide" Target="slides/slide6.xml"/><Relationship Id="rId56" Type="http://schemas.openxmlformats.org/officeDocument/2006/relationships/font" Target="fonts/Roboto-italic.fntdata"/><Relationship Id="rId15" Type="http://schemas.openxmlformats.org/officeDocument/2006/relationships/slide" Target="slides/slide9.xml"/><Relationship Id="rId59" Type="http://schemas.openxmlformats.org/officeDocument/2006/relationships/font" Target="fonts/GillSans-bold.fntdata"/><Relationship Id="rId14" Type="http://schemas.openxmlformats.org/officeDocument/2006/relationships/slide" Target="slides/slide8.xml"/><Relationship Id="rId58" Type="http://schemas.openxmlformats.org/officeDocument/2006/relationships/font" Target="fonts/GillSans-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471054"/>
          </a:xfrm>
          <a:prstGeom prst="rect">
            <a:avLst/>
          </a:prstGeom>
          <a:noFill/>
          <a:ln>
            <a:noFill/>
          </a:ln>
        </p:spPr>
        <p:txBody>
          <a:bodyPr anchorCtr="0" anchor="t" bIns="47100" lIns="94225" spcFirstLastPara="1" rIns="94225" wrap="square" tIns="471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3092" y="0"/>
            <a:ext cx="3077739" cy="471054"/>
          </a:xfrm>
          <a:prstGeom prst="rect">
            <a:avLst/>
          </a:prstGeom>
          <a:noFill/>
          <a:ln>
            <a:noFill/>
          </a:ln>
        </p:spPr>
        <p:txBody>
          <a:bodyPr anchorCtr="0" anchor="t" bIns="47100" lIns="94225" spcFirstLastPara="1" rIns="94225" wrap="square" tIns="471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518204"/>
            <a:ext cx="5681980" cy="3696712"/>
          </a:xfrm>
          <a:prstGeom prst="rect">
            <a:avLst/>
          </a:prstGeom>
          <a:noFill/>
          <a:ln>
            <a:noFill/>
          </a:ln>
        </p:spPr>
        <p:txBody>
          <a:bodyPr anchorCtr="0" anchor="t" bIns="47100" lIns="94225" spcFirstLastPara="1" rIns="94225" wrap="square" tIns="471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917422"/>
            <a:ext cx="3077739" cy="471053"/>
          </a:xfrm>
          <a:prstGeom prst="rect">
            <a:avLst/>
          </a:prstGeom>
          <a:noFill/>
          <a:ln>
            <a:noFill/>
          </a:ln>
        </p:spPr>
        <p:txBody>
          <a:bodyPr anchorCtr="0" anchor="b" bIns="47100" lIns="94225" spcFirstLastPara="1" rIns="94225" wrap="square" tIns="471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3092" y="8917422"/>
            <a:ext cx="3077739" cy="471053"/>
          </a:xfrm>
          <a:prstGeom prst="rect">
            <a:avLst/>
          </a:prstGeom>
          <a:noFill/>
          <a:ln>
            <a:noFill/>
          </a:ln>
        </p:spPr>
        <p:txBody>
          <a:bodyPr anchorCtr="0" anchor="b" bIns="47100" lIns="94225" spcFirstLastPara="1" rIns="94225" wrap="square" tIns="471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MX"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notes"/>
          <p:cNvSpPr txBox="1"/>
          <p:nvPr>
            <p:ph idx="1" type="body"/>
          </p:nvPr>
        </p:nvSpPr>
        <p:spPr>
          <a:xfrm>
            <a:off x="710248" y="4518204"/>
            <a:ext cx="5681980" cy="3696712"/>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340" name="Google Shape;340;p1: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notes"/>
          <p:cNvSpPr txBox="1"/>
          <p:nvPr>
            <p:ph idx="1" type="body"/>
          </p:nvPr>
        </p:nvSpPr>
        <p:spPr>
          <a:xfrm>
            <a:off x="710248" y="4518204"/>
            <a:ext cx="5681980" cy="3696712"/>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352" name="Google Shape;352;p2: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notes"/>
          <p:cNvSpPr txBox="1"/>
          <p:nvPr>
            <p:ph idx="1" type="body"/>
          </p:nvPr>
        </p:nvSpPr>
        <p:spPr>
          <a:xfrm>
            <a:off x="710248" y="4518204"/>
            <a:ext cx="5681980" cy="3696712"/>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358" name="Google Shape;358;p3: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4:notes"/>
          <p:cNvSpPr txBox="1"/>
          <p:nvPr>
            <p:ph idx="1" type="body"/>
          </p:nvPr>
        </p:nvSpPr>
        <p:spPr>
          <a:xfrm>
            <a:off x="710248" y="4518204"/>
            <a:ext cx="5681980" cy="3696712"/>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364" name="Google Shape;364;p4: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1f92a1d5eb_0_5: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376" name="Google Shape;376;g11f92a1d5eb_0_5: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11f92a1d5eb_0_21: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386" name="Google Shape;386;g11f92a1d5eb_0_21: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11f97d0b405_0_20: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g11f97d0b405_0_20: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398" name="Google Shape;398;g11f97d0b405_0_20: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11f97d0b405_0_35: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g11f97d0b405_0_35: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408" name="Google Shape;408;g11f97d0b405_0_35: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11f97d0b405_0_60: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g11f97d0b405_0_60: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418" name="Google Shape;418;g11f97d0b405_0_60: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11f97d0b405_0_25: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g11f97d0b405_0_25: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428" name="Google Shape;428;g11f97d0b405_0_25: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1f97d0b405_0_45: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g11f97d0b405_0_45: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438" name="Google Shape;438;g11f97d0b405_0_45: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11f97d0b405_0_50: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7" name="Google Shape;447;g11f97d0b405_0_50: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448" name="Google Shape;448;g11f97d0b405_0_50: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46657b2f27_0_4: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7" name="Google Shape;457;g346657b2f27_0_4: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458" name="Google Shape;458;g346657b2f27_0_4: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11f97d0b405_0_65: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g11f97d0b405_0_65: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469" name="Google Shape;469;g11f97d0b405_0_65: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46657b2f27_0_27: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g346657b2f27_0_27: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481" name="Google Shape;481;g346657b2f27_0_27: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46657b2f27_0_15: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g346657b2f27_0_15: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493" name="Google Shape;493;g346657b2f27_0_15: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11f92a1d5eb_0_17: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503" name="Google Shape;503;g11f92a1d5eb_0_17: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3e1b2b9aa8_0_27: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 name="Google Shape;514;g33e1b2b9aa8_0_27: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515" name="Google Shape;515;g33e1b2b9aa8_0_27: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3e1b2b9aa8_0_2: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551" name="Google Shape;551;g33e1b2b9aa8_0_2: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3e1b2b9aa8_0_16: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560" name="Google Shape;560;g33e1b2b9aa8_0_16: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3e229d2d6a_0_0: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568" name="Google Shape;568;g33e229d2d6a_0_0: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2c6d159b089_0_19: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582" name="Google Shape;582;g2c6d159b089_0_19: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33e229d2d6a_0_14: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591" name="Google Shape;591;g33e229d2d6a_0_14: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227ed67658e_0_27: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02" name="Google Shape;602;g227ed67658e_0_27: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3e229d2d6a_0_40: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11" name="Google Shape;611;g33e229d2d6a_0_40: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33e229d2d6a_0_49: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23" name="Google Shape;623;g33e229d2d6a_0_49: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3e229d2d6a_0_58: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31" name="Google Shape;631;g33e229d2d6a_0_58: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3e229d2d6a_0_66: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40" name="Google Shape;640;g33e229d2d6a_0_66: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3e229d2d6a_0_79: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47" name="Google Shape;647;g33e229d2d6a_0_79: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c72bcbfccc_0_1: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56" name="Google Shape;656;g2c72bcbfccc_0_1: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227ed67658e_0_9: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67" name="Google Shape;667;g227ed67658e_0_9: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3e229d2d6a_0_28: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76" name="Google Shape;676;g33e229d2d6a_0_28: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227ed67658e_0_2: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688" name="Google Shape;688;g227ed67658e_0_2: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120ccf2c258_0_35: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01" name="Google Shape;701;g120ccf2c258_0_35: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11f97d0b405_0_1: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1" name="Google Shape;711;g11f97d0b405_0_1: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12" name="Google Shape;712;g11f97d0b405_0_1: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120d3ee2400_0_36: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2" name="Google Shape;722;g120d3ee2400_0_36: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23" name="Google Shape;723;g120d3ee2400_0_36: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120d3ee2400_0_41: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3" name="Google Shape;733;g120d3ee2400_0_41: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34" name="Google Shape;734;g120d3ee2400_0_41: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11f97d0b405_0_93: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g11f97d0b405_0_93: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44" name="Google Shape;744;g11f97d0b405_0_93: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c741ff1cdf_3_8: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3" name="Google Shape;753;g2c741ff1cdf_3_8: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54" name="Google Shape;754;g2c741ff1cdf_3_8: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120d3ee2400_0_56: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3" name="Google Shape;763;g120d3ee2400_0_56: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64" name="Google Shape;764;g120d3ee2400_0_56: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103819921c_0_1: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3" name="Google Shape;773;g2103819921c_0_1: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74" name="Google Shape;774;g2103819921c_0_1: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120d3ee2400_0_51: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3" name="Google Shape;783;g120d3ee2400_0_51: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84" name="Google Shape;784;g120d3ee2400_0_51: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11f97d0b405_0_8: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3" name="Google Shape;793;g11f97d0b405_0_8: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794" name="Google Shape;794;g11f97d0b405_0_8: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121182b78a3_0_6: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6" name="Google Shape;806;g121182b78a3_0_6: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807" name="Google Shape;807;g121182b78a3_0_6: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121182b78a3_0_23: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0" name="Google Shape;820;g121182b78a3_0_23: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821" name="Google Shape;821;g121182b78a3_0_23: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121182b78a3_0_37: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3" name="Google Shape;833;g121182b78a3_0_37: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834" name="Google Shape;834;g121182b78a3_0_37: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120d3ee2400_0_25:notes"/>
          <p:cNvSpPr/>
          <p:nvPr>
            <p:ph idx="2" type="sldImg"/>
          </p:nvPr>
        </p:nvSpPr>
        <p:spPr>
          <a:xfrm>
            <a:off x="735013" y="1173163"/>
            <a:ext cx="5632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5" name="Google Shape;845;g120d3ee2400_0_25:notes"/>
          <p:cNvSpPr txBox="1"/>
          <p:nvPr>
            <p:ph idx="1" type="body"/>
          </p:nvPr>
        </p:nvSpPr>
        <p:spPr>
          <a:xfrm>
            <a:off x="710248" y="4518204"/>
            <a:ext cx="5682000" cy="3696600"/>
          </a:xfrm>
          <a:prstGeom prst="rect">
            <a:avLst/>
          </a:prstGeom>
          <a:noFill/>
          <a:ln>
            <a:noFill/>
          </a:ln>
        </p:spPr>
        <p:txBody>
          <a:bodyPr anchorCtr="0" anchor="t" bIns="47100" lIns="94225" spcFirstLastPara="1" rIns="94225" wrap="square" tIns="47100">
            <a:noAutofit/>
          </a:bodyPr>
          <a:lstStyle/>
          <a:p>
            <a:pPr indent="0" lvl="0" marL="0" rtl="0" algn="l">
              <a:lnSpc>
                <a:spcPct val="100000"/>
              </a:lnSpc>
              <a:spcBef>
                <a:spcPts val="0"/>
              </a:spcBef>
              <a:spcAft>
                <a:spcPts val="0"/>
              </a:spcAft>
              <a:buSzPts val="1400"/>
              <a:buNone/>
            </a:pPr>
            <a:r>
              <a:t/>
            </a:r>
            <a:endParaRPr/>
          </a:p>
        </p:txBody>
      </p:sp>
      <p:sp>
        <p:nvSpPr>
          <p:cNvPr id="846" name="Google Shape;846;g120d3ee2400_0_25:notes"/>
          <p:cNvSpPr txBox="1"/>
          <p:nvPr>
            <p:ph idx="12" type="sldNum"/>
          </p:nvPr>
        </p:nvSpPr>
        <p:spPr>
          <a:xfrm>
            <a:off x="4023092" y="8917422"/>
            <a:ext cx="3077700" cy="471000"/>
          </a:xfrm>
          <a:prstGeom prst="rect">
            <a:avLst/>
          </a:prstGeom>
          <a:noFill/>
          <a:ln>
            <a:noFill/>
          </a:ln>
        </p:spPr>
        <p:txBody>
          <a:bodyPr anchorCtr="0" anchor="b" bIns="47100" lIns="94225" spcFirstLastPara="1" rIns="94225" wrap="square" tIns="471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MX"/>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grpSp>
        <p:nvGrpSpPr>
          <p:cNvPr id="16" name="Google Shape;16;p34"/>
          <p:cNvGrpSpPr/>
          <p:nvPr/>
        </p:nvGrpSpPr>
        <p:grpSpPr>
          <a:xfrm>
            <a:off x="-329674" y="-59376"/>
            <a:ext cx="12515851" cy="6923798"/>
            <a:chOff x="-329674" y="-51881"/>
            <a:chExt cx="12515851" cy="6923798"/>
          </a:xfrm>
        </p:grpSpPr>
        <p:sp>
          <p:nvSpPr>
            <p:cNvPr id="17" name="Google Shape;17;p34"/>
            <p:cNvSpPr/>
            <p:nvPr/>
          </p:nvSpPr>
          <p:spPr>
            <a:xfrm>
              <a:off x="-329674" y="1298404"/>
              <a:ext cx="9702800" cy="5573512"/>
            </a:xfrm>
            <a:custGeom>
              <a:rect b="b" l="l" r="r" t="t"/>
              <a:pathLst>
                <a:path extrusionOk="0" h="1169" w="2038">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4"/>
            <p:cNvSpPr/>
            <p:nvPr/>
          </p:nvSpPr>
          <p:spPr>
            <a:xfrm>
              <a:off x="670451" y="2018236"/>
              <a:ext cx="7373938" cy="4848892"/>
            </a:xfrm>
            <a:custGeom>
              <a:rect b="b" l="l" r="r" t="t"/>
              <a:pathLst>
                <a:path extrusionOk="0" h="1017" w="1549">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34"/>
            <p:cNvSpPr/>
            <p:nvPr/>
          </p:nvSpPr>
          <p:spPr>
            <a:xfrm>
              <a:off x="251351" y="1788400"/>
              <a:ext cx="8035925" cy="5083516"/>
            </a:xfrm>
            <a:custGeom>
              <a:rect b="b" l="l" r="r" t="t"/>
              <a:pathLst>
                <a:path extrusionOk="0" h="1066" w="1688">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34"/>
            <p:cNvSpPr/>
            <p:nvPr/>
          </p:nvSpPr>
          <p:spPr>
            <a:xfrm>
              <a:off x="-1061" y="549842"/>
              <a:ext cx="10334625" cy="6322075"/>
            </a:xfrm>
            <a:custGeom>
              <a:rect b="b" l="l" r="r" t="t"/>
              <a:pathLst>
                <a:path extrusionOk="0" h="1326" w="2171">
                  <a:moveTo>
                    <a:pt x="1873" y="1326"/>
                  </a:moveTo>
                  <a:cubicBezTo>
                    <a:pt x="2171" y="1045"/>
                    <a:pt x="1825" y="678"/>
                    <a:pt x="1609" y="473"/>
                  </a:cubicBezTo>
                  <a:cubicBezTo>
                    <a:pt x="1406" y="281"/>
                    <a:pt x="1159" y="116"/>
                    <a:pt x="880" y="63"/>
                  </a:cubicBezTo>
                  <a:cubicBezTo>
                    <a:pt x="545" y="0"/>
                    <a:pt x="214" y="161"/>
                    <a:pt x="0" y="42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34"/>
            <p:cNvSpPr/>
            <p:nvPr/>
          </p:nvSpPr>
          <p:spPr>
            <a:xfrm>
              <a:off x="3701" y="6186246"/>
              <a:ext cx="504825" cy="681527"/>
            </a:xfrm>
            <a:custGeom>
              <a:rect b="b" l="l" r="r" t="t"/>
              <a:pathLst>
                <a:path extrusionOk="0" h="143" w="106">
                  <a:moveTo>
                    <a:pt x="0" y="0"/>
                  </a:moveTo>
                  <a:cubicBezTo>
                    <a:pt x="35" y="54"/>
                    <a:pt x="70" y="101"/>
                    <a:pt x="106" y="14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34"/>
            <p:cNvSpPr/>
            <p:nvPr/>
          </p:nvSpPr>
          <p:spPr>
            <a:xfrm>
              <a:off x="-1061" y="-51881"/>
              <a:ext cx="11091863" cy="6923796"/>
            </a:xfrm>
            <a:custGeom>
              <a:rect b="b" l="l" r="r" t="t"/>
              <a:pathLst>
                <a:path extrusionOk="0" h="1452" w="2330">
                  <a:moveTo>
                    <a:pt x="2046" y="1452"/>
                  </a:moveTo>
                  <a:cubicBezTo>
                    <a:pt x="2330" y="1153"/>
                    <a:pt x="2049" y="821"/>
                    <a:pt x="1813" y="601"/>
                  </a:cubicBezTo>
                  <a:cubicBezTo>
                    <a:pt x="1569" y="375"/>
                    <a:pt x="1282" y="179"/>
                    <a:pt x="956" y="97"/>
                  </a:cubicBezTo>
                  <a:cubicBezTo>
                    <a:pt x="572" y="0"/>
                    <a:pt x="292" y="101"/>
                    <a:pt x="0" y="366"/>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4"/>
            <p:cNvSpPr/>
            <p:nvPr/>
          </p:nvSpPr>
          <p:spPr>
            <a:xfrm>
              <a:off x="5426601" y="5579"/>
              <a:ext cx="5788025" cy="6847184"/>
            </a:xfrm>
            <a:custGeom>
              <a:rect b="b" l="l" r="r" t="t"/>
              <a:pathLst>
                <a:path extrusionOk="0" h="1436" w="1216">
                  <a:moveTo>
                    <a:pt x="1094" y="1436"/>
                  </a:moveTo>
                  <a:cubicBezTo>
                    <a:pt x="1216" y="1114"/>
                    <a:pt x="904" y="770"/>
                    <a:pt x="709" y="551"/>
                  </a:cubicBezTo>
                  <a:cubicBezTo>
                    <a:pt x="509" y="327"/>
                    <a:pt x="274" y="127"/>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34"/>
            <p:cNvSpPr/>
            <p:nvPr/>
          </p:nvSpPr>
          <p:spPr>
            <a:xfrm>
              <a:off x="-1061" y="5579"/>
              <a:ext cx="1057275" cy="614491"/>
            </a:xfrm>
            <a:custGeom>
              <a:rect b="b" l="l" r="r" t="t"/>
              <a:pathLst>
                <a:path extrusionOk="0" h="129" w="222">
                  <a:moveTo>
                    <a:pt x="222" y="0"/>
                  </a:moveTo>
                  <a:cubicBezTo>
                    <a:pt x="152" y="35"/>
                    <a:pt x="76" y="78"/>
                    <a:pt x="0" y="12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34"/>
            <p:cNvSpPr/>
            <p:nvPr/>
          </p:nvSpPr>
          <p:spPr>
            <a:xfrm>
              <a:off x="5821889" y="5579"/>
              <a:ext cx="5588000" cy="6866337"/>
            </a:xfrm>
            <a:custGeom>
              <a:rect b="b" l="l" r="r" t="t"/>
              <a:pathLst>
                <a:path extrusionOk="0" h="1440" w="1174">
                  <a:moveTo>
                    <a:pt x="1067" y="1440"/>
                  </a:moveTo>
                  <a:cubicBezTo>
                    <a:pt x="1174" y="1124"/>
                    <a:pt x="887" y="797"/>
                    <a:pt x="698" y="577"/>
                  </a:cubicBezTo>
                  <a:cubicBezTo>
                    <a:pt x="500" y="348"/>
                    <a:pt x="270" y="14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34"/>
            <p:cNvSpPr/>
            <p:nvPr/>
          </p:nvSpPr>
          <p:spPr>
            <a:xfrm>
              <a:off x="3701" y="790"/>
              <a:ext cx="595313" cy="352734"/>
            </a:xfrm>
            <a:custGeom>
              <a:rect b="b" l="l" r="r" t="t"/>
              <a:pathLst>
                <a:path extrusionOk="0" h="74" w="125">
                  <a:moveTo>
                    <a:pt x="125" y="0"/>
                  </a:moveTo>
                  <a:cubicBezTo>
                    <a:pt x="85" y="22"/>
                    <a:pt x="43" y="47"/>
                    <a:pt x="0" y="74"/>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4"/>
            <p:cNvSpPr/>
            <p:nvPr/>
          </p:nvSpPr>
          <p:spPr>
            <a:xfrm>
              <a:off x="6012389" y="5579"/>
              <a:ext cx="5497513" cy="6866337"/>
            </a:xfrm>
            <a:custGeom>
              <a:rect b="b" l="l" r="r" t="t"/>
              <a:pathLst>
                <a:path extrusionOk="0" h="1440" w="1155">
                  <a:moveTo>
                    <a:pt x="1056" y="1440"/>
                  </a:moveTo>
                  <a:cubicBezTo>
                    <a:pt x="1155" y="1123"/>
                    <a:pt x="875" y="801"/>
                    <a:pt x="686" y="580"/>
                  </a:cubicBezTo>
                  <a:cubicBezTo>
                    <a:pt x="491" y="352"/>
                    <a:pt x="264" y="145"/>
                    <a:pt x="0" y="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34"/>
            <p:cNvSpPr/>
            <p:nvPr/>
          </p:nvSpPr>
          <p:spPr>
            <a:xfrm>
              <a:off x="-1061" y="5579"/>
              <a:ext cx="357188" cy="213875"/>
            </a:xfrm>
            <a:custGeom>
              <a:rect b="b" l="l" r="r" t="t"/>
              <a:pathLst>
                <a:path extrusionOk="0" h="45" w="75">
                  <a:moveTo>
                    <a:pt x="75" y="0"/>
                  </a:moveTo>
                  <a:cubicBezTo>
                    <a:pt x="50" y="14"/>
                    <a:pt x="25" y="29"/>
                    <a:pt x="0" y="45"/>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34"/>
            <p:cNvSpPr/>
            <p:nvPr/>
          </p:nvSpPr>
          <p:spPr>
            <a:xfrm>
              <a:off x="6210826" y="790"/>
              <a:ext cx="5522913" cy="6871126"/>
            </a:xfrm>
            <a:custGeom>
              <a:rect b="b" l="l" r="r" t="t"/>
              <a:pathLst>
                <a:path extrusionOk="0" h="1441" w="1160">
                  <a:moveTo>
                    <a:pt x="1053" y="1441"/>
                  </a:moveTo>
                  <a:cubicBezTo>
                    <a:pt x="1160" y="1129"/>
                    <a:pt x="892" y="817"/>
                    <a:pt x="705" y="599"/>
                  </a:cubicBezTo>
                  <a:cubicBezTo>
                    <a:pt x="503" y="365"/>
                    <a:pt x="270" y="152"/>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34"/>
            <p:cNvSpPr/>
            <p:nvPr/>
          </p:nvSpPr>
          <p:spPr>
            <a:xfrm>
              <a:off x="6463239" y="5579"/>
              <a:ext cx="5413375" cy="6866337"/>
            </a:xfrm>
            <a:custGeom>
              <a:rect b="b" l="l" r="r" t="t"/>
              <a:pathLst>
                <a:path extrusionOk="0" h="1440" w="1137">
                  <a:moveTo>
                    <a:pt x="1040" y="1440"/>
                  </a:moveTo>
                  <a:cubicBezTo>
                    <a:pt x="1137" y="1131"/>
                    <a:pt x="883" y="828"/>
                    <a:pt x="698" y="611"/>
                  </a:cubicBezTo>
                  <a:cubicBezTo>
                    <a:pt x="498" y="375"/>
                    <a:pt x="268" y="159"/>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34"/>
            <p:cNvSpPr/>
            <p:nvPr/>
          </p:nvSpPr>
          <p:spPr>
            <a:xfrm>
              <a:off x="6877576" y="5579"/>
              <a:ext cx="5037138" cy="6861550"/>
            </a:xfrm>
            <a:custGeom>
              <a:rect b="b" l="l" r="r" t="t"/>
              <a:pathLst>
                <a:path extrusionOk="0" h="1439" w="1058">
                  <a:moveTo>
                    <a:pt x="1011" y="1439"/>
                  </a:moveTo>
                  <a:cubicBezTo>
                    <a:pt x="1058" y="1131"/>
                    <a:pt x="825" y="841"/>
                    <a:pt x="648" y="617"/>
                  </a:cubicBezTo>
                  <a:cubicBezTo>
                    <a:pt x="462" y="383"/>
                    <a:pt x="248" y="16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34"/>
            <p:cNvSpPr/>
            <p:nvPr/>
          </p:nvSpPr>
          <p:spPr>
            <a:xfrm>
              <a:off x="8768289" y="5579"/>
              <a:ext cx="3417888" cy="2742066"/>
            </a:xfrm>
            <a:custGeom>
              <a:rect b="b" l="l" r="r" t="t"/>
              <a:pathLst>
                <a:path extrusionOk="0" h="575" w="718">
                  <a:moveTo>
                    <a:pt x="718" y="575"/>
                  </a:moveTo>
                  <a:cubicBezTo>
                    <a:pt x="500" y="360"/>
                    <a:pt x="260" y="163"/>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34"/>
            <p:cNvSpPr/>
            <p:nvPr/>
          </p:nvSpPr>
          <p:spPr>
            <a:xfrm>
              <a:off x="9235014" y="10367"/>
              <a:ext cx="2951163" cy="2555325"/>
            </a:xfrm>
            <a:custGeom>
              <a:rect b="b" l="l" r="r" t="t"/>
              <a:pathLst>
                <a:path extrusionOk="0" h="536" w="620">
                  <a:moveTo>
                    <a:pt x="620" y="536"/>
                  </a:moveTo>
                  <a:cubicBezTo>
                    <a:pt x="404" y="314"/>
                    <a:pt x="196" y="13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34"/>
            <p:cNvSpPr/>
            <p:nvPr/>
          </p:nvSpPr>
          <p:spPr>
            <a:xfrm>
              <a:off x="10020826" y="5579"/>
              <a:ext cx="2165350" cy="1358265"/>
            </a:xfrm>
            <a:custGeom>
              <a:rect b="b" l="l" r="r" t="t"/>
              <a:pathLst>
                <a:path extrusionOk="0" h="285" w="455">
                  <a:moveTo>
                    <a:pt x="0" y="0"/>
                  </a:moveTo>
                  <a:cubicBezTo>
                    <a:pt x="153" y="85"/>
                    <a:pt x="308" y="180"/>
                    <a:pt x="455" y="285"/>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34"/>
            <p:cNvSpPr/>
            <p:nvPr/>
          </p:nvSpPr>
          <p:spPr>
            <a:xfrm>
              <a:off x="11290826" y="5579"/>
              <a:ext cx="895350" cy="534687"/>
            </a:xfrm>
            <a:custGeom>
              <a:rect b="b" l="l" r="r" t="t"/>
              <a:pathLst>
                <a:path extrusionOk="0" h="112" w="188">
                  <a:moveTo>
                    <a:pt x="0" y="0"/>
                  </a:moveTo>
                  <a:cubicBezTo>
                    <a:pt x="63" y="36"/>
                    <a:pt x="126" y="73"/>
                    <a:pt x="188" y="112"/>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6" name="Google Shape;36;p34"/>
          <p:cNvGrpSpPr/>
          <p:nvPr/>
        </p:nvGrpSpPr>
        <p:grpSpPr>
          <a:xfrm>
            <a:off x="1669293" y="1186483"/>
            <a:ext cx="8848345" cy="4477933"/>
            <a:chOff x="1669293" y="1186483"/>
            <a:chExt cx="8848345" cy="4477933"/>
          </a:xfrm>
        </p:grpSpPr>
        <p:sp>
          <p:nvSpPr>
            <p:cNvPr id="37" name="Google Shape;37;p34"/>
            <p:cNvSpPr/>
            <p:nvPr/>
          </p:nvSpPr>
          <p:spPr>
            <a:xfrm>
              <a:off x="1674042" y="1186483"/>
              <a:ext cx="8843596" cy="716184"/>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4"/>
            <p:cNvSpPr/>
            <p:nvPr/>
          </p:nvSpPr>
          <p:spPr>
            <a:xfrm rot="10800000">
              <a:off x="5892384" y="5313353"/>
              <a:ext cx="407233" cy="35106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34"/>
            <p:cNvSpPr/>
            <p:nvPr/>
          </p:nvSpPr>
          <p:spPr>
            <a:xfrm>
              <a:off x="1669293" y="1991156"/>
              <a:ext cx="8845667" cy="332219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 name="Google Shape;40;p34"/>
          <p:cNvSpPr txBox="1"/>
          <p:nvPr>
            <p:ph type="ctrTitle"/>
          </p:nvPr>
        </p:nvSpPr>
        <p:spPr>
          <a:xfrm>
            <a:off x="1759236" y="2075504"/>
            <a:ext cx="8679915" cy="1748729"/>
          </a:xfrm>
          <a:prstGeom prst="rect">
            <a:avLst/>
          </a:prstGeom>
          <a:noFill/>
          <a:ln>
            <a:noFill/>
          </a:ln>
        </p:spPr>
        <p:txBody>
          <a:bodyPr anchorCtr="0" anchor="b" bIns="0" lIns="228600" spcFirstLastPara="1" rIns="228600" wrap="square" tIns="228600">
            <a:normAutofit/>
          </a:bodyPr>
          <a:lstStyle>
            <a:lvl1pPr lvl="0" algn="ctr">
              <a:lnSpc>
                <a:spcPct val="80000"/>
              </a:lnSpc>
              <a:spcBef>
                <a:spcPts val="0"/>
              </a:spcBef>
              <a:spcAft>
                <a:spcPts val="0"/>
              </a:spcAft>
              <a:buClr>
                <a:srgbClr val="FFFEFF"/>
              </a:buClr>
              <a:buSzPts val="5400"/>
              <a:buFont typeface="Calibri"/>
              <a:buNone/>
              <a:defRPr sz="5400">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4"/>
          <p:cNvSpPr txBox="1"/>
          <p:nvPr>
            <p:ph idx="1" type="subTitle"/>
          </p:nvPr>
        </p:nvSpPr>
        <p:spPr>
          <a:xfrm>
            <a:off x="1759237" y="3906266"/>
            <a:ext cx="8673427" cy="1322587"/>
          </a:xfrm>
          <a:prstGeom prst="rect">
            <a:avLst/>
          </a:prstGeom>
          <a:noFill/>
          <a:ln>
            <a:noFill/>
          </a:ln>
        </p:spPr>
        <p:txBody>
          <a:bodyPr anchorCtr="0" anchor="t" bIns="45700" lIns="91425" spcFirstLastPara="1" rIns="91425" wrap="square" tIns="0">
            <a:normAutofit/>
          </a:bodyPr>
          <a:lstStyle>
            <a:lvl1pPr lvl="0" algn="ctr">
              <a:lnSpc>
                <a:spcPct val="100000"/>
              </a:lnSpc>
              <a:spcBef>
                <a:spcPts val="1000"/>
              </a:spcBef>
              <a:spcAft>
                <a:spcPts val="0"/>
              </a:spcAft>
              <a:buSzPts val="1980"/>
              <a:buNone/>
              <a:defRPr b="0" sz="1800">
                <a:solidFill>
                  <a:srgbClr val="FFFEFF"/>
                </a:solidFill>
              </a:defRPr>
            </a:lvl1pPr>
            <a:lvl2pPr lvl="1" algn="ctr">
              <a:lnSpc>
                <a:spcPct val="120000"/>
              </a:lnSpc>
              <a:spcBef>
                <a:spcPts val="500"/>
              </a:spcBef>
              <a:spcAft>
                <a:spcPts val="0"/>
              </a:spcAft>
              <a:buSzPts val="1980"/>
              <a:buNone/>
              <a:defRPr sz="1800"/>
            </a:lvl2pPr>
            <a:lvl3pPr lvl="2" algn="ctr">
              <a:lnSpc>
                <a:spcPct val="120000"/>
              </a:lnSpc>
              <a:spcBef>
                <a:spcPts val="500"/>
              </a:spcBef>
              <a:spcAft>
                <a:spcPts val="0"/>
              </a:spcAft>
              <a:buSzPts val="1980"/>
              <a:buNone/>
              <a:defRPr sz="1800"/>
            </a:lvl3pPr>
            <a:lvl4pPr lvl="3" algn="ctr">
              <a:lnSpc>
                <a:spcPct val="120000"/>
              </a:lnSpc>
              <a:spcBef>
                <a:spcPts val="500"/>
              </a:spcBef>
              <a:spcAft>
                <a:spcPts val="0"/>
              </a:spcAft>
              <a:buSzPts val="1760"/>
              <a:buNone/>
              <a:defRPr sz="1600"/>
            </a:lvl4pPr>
            <a:lvl5pPr lvl="4" algn="ctr">
              <a:lnSpc>
                <a:spcPct val="120000"/>
              </a:lnSpc>
              <a:spcBef>
                <a:spcPts val="500"/>
              </a:spcBef>
              <a:spcAft>
                <a:spcPts val="0"/>
              </a:spcAft>
              <a:buSzPts val="1760"/>
              <a:buNone/>
              <a:defRPr sz="1600"/>
            </a:lvl5pPr>
            <a:lvl6pPr lvl="5" algn="ctr">
              <a:lnSpc>
                <a:spcPct val="120000"/>
              </a:lnSpc>
              <a:spcBef>
                <a:spcPts val="500"/>
              </a:spcBef>
              <a:spcAft>
                <a:spcPts val="0"/>
              </a:spcAft>
              <a:buSzPts val="1760"/>
              <a:buNone/>
              <a:defRPr sz="1600"/>
            </a:lvl6pPr>
            <a:lvl7pPr lvl="6" algn="ctr">
              <a:lnSpc>
                <a:spcPct val="120000"/>
              </a:lnSpc>
              <a:spcBef>
                <a:spcPts val="500"/>
              </a:spcBef>
              <a:spcAft>
                <a:spcPts val="0"/>
              </a:spcAft>
              <a:buSzPts val="1760"/>
              <a:buNone/>
              <a:defRPr sz="1600"/>
            </a:lvl7pPr>
            <a:lvl8pPr lvl="7" algn="ctr">
              <a:lnSpc>
                <a:spcPct val="120000"/>
              </a:lnSpc>
              <a:spcBef>
                <a:spcPts val="500"/>
              </a:spcBef>
              <a:spcAft>
                <a:spcPts val="0"/>
              </a:spcAft>
              <a:buSzPts val="1760"/>
              <a:buNone/>
              <a:defRPr sz="1600"/>
            </a:lvl8pPr>
            <a:lvl9pPr lvl="8" algn="ctr">
              <a:lnSpc>
                <a:spcPct val="120000"/>
              </a:lnSpc>
              <a:spcBef>
                <a:spcPts val="500"/>
              </a:spcBef>
              <a:spcAft>
                <a:spcPts val="0"/>
              </a:spcAft>
              <a:buSzPts val="1760"/>
              <a:buNone/>
              <a:defRPr sz="1600"/>
            </a:lvl9pPr>
          </a:lstStyle>
          <a:p/>
        </p:txBody>
      </p:sp>
      <p:sp>
        <p:nvSpPr>
          <p:cNvPr id="42" name="Google Shape;42;p34"/>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4"/>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4"/>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45" name="Shape 45"/>
        <p:cNvGrpSpPr/>
        <p:nvPr/>
      </p:nvGrpSpPr>
      <p:grpSpPr>
        <a:xfrm>
          <a:off x="0" y="0"/>
          <a:ext cx="0" cy="0"/>
          <a:chOff x="0" y="0"/>
          <a:chExt cx="0" cy="0"/>
        </a:xfrm>
      </p:grpSpPr>
      <p:grpSp>
        <p:nvGrpSpPr>
          <p:cNvPr id="46" name="Google Shape;46;p35"/>
          <p:cNvGrpSpPr/>
          <p:nvPr/>
        </p:nvGrpSpPr>
        <p:grpSpPr>
          <a:xfrm>
            <a:off x="-417513" y="0"/>
            <a:ext cx="12584114" cy="6853238"/>
            <a:chOff x="-417513" y="0"/>
            <a:chExt cx="12584114" cy="6853238"/>
          </a:xfrm>
        </p:grpSpPr>
        <p:sp>
          <p:nvSpPr>
            <p:cNvPr id="47" name="Google Shape;47;p35"/>
            <p:cNvSpPr/>
            <p:nvPr/>
          </p:nvSpPr>
          <p:spPr>
            <a:xfrm>
              <a:off x="1306513" y="0"/>
              <a:ext cx="3862388" cy="6843713"/>
            </a:xfrm>
            <a:custGeom>
              <a:rect b="b" l="l" r="r" t="t"/>
              <a:pathLst>
                <a:path extrusionOk="0" h="1440" w="813">
                  <a:moveTo>
                    <a:pt x="813" y="0"/>
                  </a:moveTo>
                  <a:cubicBezTo>
                    <a:pt x="331" y="221"/>
                    <a:pt x="0" y="1039"/>
                    <a:pt x="43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35"/>
            <p:cNvSpPr/>
            <p:nvPr/>
          </p:nvSpPr>
          <p:spPr>
            <a:xfrm>
              <a:off x="10626725" y="9525"/>
              <a:ext cx="1539875" cy="555625"/>
            </a:xfrm>
            <a:custGeom>
              <a:rect b="b" l="l" r="r" t="t"/>
              <a:pathLst>
                <a:path extrusionOk="0" h="117" w="324">
                  <a:moveTo>
                    <a:pt x="324" y="117"/>
                  </a:moveTo>
                  <a:cubicBezTo>
                    <a:pt x="223" y="64"/>
                    <a:pt x="107" y="2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35"/>
            <p:cNvSpPr/>
            <p:nvPr/>
          </p:nvSpPr>
          <p:spPr>
            <a:xfrm>
              <a:off x="10247313" y="5013325"/>
              <a:ext cx="1919288" cy="1830388"/>
            </a:xfrm>
            <a:custGeom>
              <a:rect b="b" l="l" r="r" t="t"/>
              <a:pathLst>
                <a:path extrusionOk="0" h="385" w="404">
                  <a:moveTo>
                    <a:pt x="0" y="385"/>
                  </a:moveTo>
                  <a:cubicBezTo>
                    <a:pt x="146" y="272"/>
                    <a:pt x="285" y="142"/>
                    <a:pt x="404"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35"/>
            <p:cNvSpPr/>
            <p:nvPr/>
          </p:nvSpPr>
          <p:spPr>
            <a:xfrm>
              <a:off x="1120775" y="0"/>
              <a:ext cx="3676650" cy="6843713"/>
            </a:xfrm>
            <a:custGeom>
              <a:rect b="b" l="l" r="r" t="t"/>
              <a:pathLst>
                <a:path extrusionOk="0" h="1440" w="774">
                  <a:moveTo>
                    <a:pt x="774" y="0"/>
                  </a:moveTo>
                  <a:cubicBezTo>
                    <a:pt x="312" y="240"/>
                    <a:pt x="0" y="1034"/>
                    <a:pt x="411" y="144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35"/>
            <p:cNvSpPr/>
            <p:nvPr/>
          </p:nvSpPr>
          <p:spPr>
            <a:xfrm>
              <a:off x="11202988" y="9525"/>
              <a:ext cx="963613" cy="366713"/>
            </a:xfrm>
            <a:custGeom>
              <a:rect b="b" l="l" r="r" t="t"/>
              <a:pathLst>
                <a:path extrusionOk="0" h="77" w="203">
                  <a:moveTo>
                    <a:pt x="203" y="77"/>
                  </a:moveTo>
                  <a:cubicBezTo>
                    <a:pt x="138" y="46"/>
                    <a:pt x="68" y="2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35"/>
            <p:cNvSpPr/>
            <p:nvPr/>
          </p:nvSpPr>
          <p:spPr>
            <a:xfrm>
              <a:off x="10494963" y="5275263"/>
              <a:ext cx="1666875" cy="1577975"/>
            </a:xfrm>
            <a:custGeom>
              <a:rect b="b" l="l" r="r" t="t"/>
              <a:pathLst>
                <a:path extrusionOk="0" h="332" w="351">
                  <a:moveTo>
                    <a:pt x="0" y="332"/>
                  </a:moveTo>
                  <a:cubicBezTo>
                    <a:pt x="125" y="232"/>
                    <a:pt x="245" y="121"/>
                    <a:pt x="351"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35"/>
            <p:cNvSpPr/>
            <p:nvPr/>
          </p:nvSpPr>
          <p:spPr>
            <a:xfrm>
              <a:off x="1001713" y="0"/>
              <a:ext cx="3621088" cy="6843713"/>
            </a:xfrm>
            <a:custGeom>
              <a:rect b="b" l="l" r="r" t="t"/>
              <a:pathLst>
                <a:path extrusionOk="0" h="1440" w="762">
                  <a:moveTo>
                    <a:pt x="762" y="0"/>
                  </a:moveTo>
                  <a:cubicBezTo>
                    <a:pt x="308" y="245"/>
                    <a:pt x="0" y="1033"/>
                    <a:pt x="403"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35"/>
            <p:cNvSpPr/>
            <p:nvPr/>
          </p:nvSpPr>
          <p:spPr>
            <a:xfrm>
              <a:off x="11501438" y="9525"/>
              <a:ext cx="665163" cy="257175"/>
            </a:xfrm>
            <a:custGeom>
              <a:rect b="b" l="l" r="r" t="t"/>
              <a:pathLst>
                <a:path extrusionOk="0" h="54" w="140">
                  <a:moveTo>
                    <a:pt x="140" y="54"/>
                  </a:moveTo>
                  <a:cubicBezTo>
                    <a:pt x="95" y="34"/>
                    <a:pt x="48" y="16"/>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35"/>
            <p:cNvSpPr/>
            <p:nvPr/>
          </p:nvSpPr>
          <p:spPr>
            <a:xfrm>
              <a:off x="10641013" y="5408613"/>
              <a:ext cx="1525588" cy="1435100"/>
            </a:xfrm>
            <a:custGeom>
              <a:rect b="b" l="l" r="r" t="t"/>
              <a:pathLst>
                <a:path extrusionOk="0" h="302" w="321">
                  <a:moveTo>
                    <a:pt x="0" y="302"/>
                  </a:moveTo>
                  <a:cubicBezTo>
                    <a:pt x="114" y="210"/>
                    <a:pt x="223" y="109"/>
                    <a:pt x="321"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35"/>
            <p:cNvSpPr/>
            <p:nvPr/>
          </p:nvSpPr>
          <p:spPr>
            <a:xfrm>
              <a:off x="1001713" y="0"/>
              <a:ext cx="3244850" cy="6843713"/>
            </a:xfrm>
            <a:custGeom>
              <a:rect b="b" l="l" r="r" t="t"/>
              <a:pathLst>
                <a:path extrusionOk="0" h="1440" w="683">
                  <a:moveTo>
                    <a:pt x="683" y="0"/>
                  </a:moveTo>
                  <a:cubicBezTo>
                    <a:pt x="258" y="256"/>
                    <a:pt x="0" y="1041"/>
                    <a:pt x="35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35"/>
            <p:cNvSpPr/>
            <p:nvPr/>
          </p:nvSpPr>
          <p:spPr>
            <a:xfrm>
              <a:off x="10802938" y="5518150"/>
              <a:ext cx="1363663" cy="1325563"/>
            </a:xfrm>
            <a:custGeom>
              <a:rect b="b" l="l" r="r" t="t"/>
              <a:pathLst>
                <a:path extrusionOk="0" h="279" w="287">
                  <a:moveTo>
                    <a:pt x="0" y="279"/>
                  </a:moveTo>
                  <a:cubicBezTo>
                    <a:pt x="101" y="193"/>
                    <a:pt x="198" y="100"/>
                    <a:pt x="287"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35"/>
            <p:cNvSpPr/>
            <p:nvPr/>
          </p:nvSpPr>
          <p:spPr>
            <a:xfrm>
              <a:off x="889000" y="0"/>
              <a:ext cx="3230563" cy="6843713"/>
            </a:xfrm>
            <a:custGeom>
              <a:rect b="b" l="l" r="r" t="t"/>
              <a:pathLst>
                <a:path extrusionOk="0" h="1440" w="680">
                  <a:moveTo>
                    <a:pt x="680" y="0"/>
                  </a:moveTo>
                  <a:cubicBezTo>
                    <a:pt x="257" y="265"/>
                    <a:pt x="0" y="1026"/>
                    <a:pt x="337"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35"/>
            <p:cNvSpPr/>
            <p:nvPr/>
          </p:nvSpPr>
          <p:spPr>
            <a:xfrm>
              <a:off x="10979150" y="5694363"/>
              <a:ext cx="1187450" cy="1149350"/>
            </a:xfrm>
            <a:custGeom>
              <a:rect b="b" l="l" r="r" t="t"/>
              <a:pathLst>
                <a:path extrusionOk="0" h="242" w="250">
                  <a:moveTo>
                    <a:pt x="0" y="242"/>
                  </a:moveTo>
                  <a:cubicBezTo>
                    <a:pt x="88" y="166"/>
                    <a:pt x="172" y="85"/>
                    <a:pt x="25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35"/>
            <p:cNvSpPr/>
            <p:nvPr/>
          </p:nvSpPr>
          <p:spPr>
            <a:xfrm>
              <a:off x="484188" y="0"/>
              <a:ext cx="3421063" cy="6843713"/>
            </a:xfrm>
            <a:custGeom>
              <a:rect b="b" l="l" r="r" t="t"/>
              <a:pathLst>
                <a:path extrusionOk="0" h="1440" w="720">
                  <a:moveTo>
                    <a:pt x="720" y="0"/>
                  </a:moveTo>
                  <a:cubicBezTo>
                    <a:pt x="316" y="282"/>
                    <a:pt x="0" y="1018"/>
                    <a:pt x="362"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5"/>
            <p:cNvSpPr/>
            <p:nvPr/>
          </p:nvSpPr>
          <p:spPr>
            <a:xfrm>
              <a:off x="11287125" y="6049963"/>
              <a:ext cx="879475" cy="793750"/>
            </a:xfrm>
            <a:custGeom>
              <a:rect b="b" l="l" r="r" t="t"/>
              <a:pathLst>
                <a:path extrusionOk="0" h="167" w="185">
                  <a:moveTo>
                    <a:pt x="0" y="167"/>
                  </a:moveTo>
                  <a:cubicBezTo>
                    <a:pt x="63" y="114"/>
                    <a:pt x="125" y="58"/>
                    <a:pt x="185"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35"/>
            <p:cNvSpPr/>
            <p:nvPr/>
          </p:nvSpPr>
          <p:spPr>
            <a:xfrm>
              <a:off x="598488" y="0"/>
              <a:ext cx="2717800" cy="6843713"/>
            </a:xfrm>
            <a:custGeom>
              <a:rect b="b" l="l" r="r" t="t"/>
              <a:pathLst>
                <a:path extrusionOk="0" h="1440" w="572">
                  <a:moveTo>
                    <a:pt x="572" y="0"/>
                  </a:moveTo>
                  <a:cubicBezTo>
                    <a:pt x="213" y="320"/>
                    <a:pt x="0" y="979"/>
                    <a:pt x="164" y="144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5"/>
            <p:cNvSpPr/>
            <p:nvPr/>
          </p:nvSpPr>
          <p:spPr>
            <a:xfrm>
              <a:off x="261938" y="0"/>
              <a:ext cx="2944813" cy="6843713"/>
            </a:xfrm>
            <a:custGeom>
              <a:rect b="b" l="l" r="r" t="t"/>
              <a:pathLst>
                <a:path extrusionOk="0" h="1440" w="620">
                  <a:moveTo>
                    <a:pt x="620" y="0"/>
                  </a:moveTo>
                  <a:cubicBezTo>
                    <a:pt x="248" y="325"/>
                    <a:pt x="0" y="960"/>
                    <a:pt x="186" y="1440"/>
                  </a:cubicBezTo>
                </a:path>
              </a:pathLst>
            </a:custGeom>
            <a:noFill/>
            <a:ln cap="flat" cmpd="sng" w="9525">
              <a:solidFill>
                <a:schemeClr val="dk1">
                  <a:alpha val="20000"/>
                </a:schemeClr>
              </a:solidFill>
              <a:prstDash val="lg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35"/>
            <p:cNvSpPr/>
            <p:nvPr/>
          </p:nvSpPr>
          <p:spPr>
            <a:xfrm>
              <a:off x="-417513" y="0"/>
              <a:ext cx="2403475" cy="6843713"/>
            </a:xfrm>
            <a:custGeom>
              <a:rect b="b" l="l" r="r" t="t"/>
              <a:pathLst>
                <a:path extrusionOk="0" h="1440" w="506">
                  <a:moveTo>
                    <a:pt x="506" y="0"/>
                  </a:moveTo>
                  <a:cubicBezTo>
                    <a:pt x="109" y="356"/>
                    <a:pt x="0" y="943"/>
                    <a:pt x="171"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35"/>
            <p:cNvSpPr/>
            <p:nvPr/>
          </p:nvSpPr>
          <p:spPr>
            <a:xfrm>
              <a:off x="14288" y="9525"/>
              <a:ext cx="1771650" cy="3198813"/>
            </a:xfrm>
            <a:custGeom>
              <a:rect b="b" l="l" r="r" t="t"/>
              <a:pathLst>
                <a:path extrusionOk="0" h="673" w="373">
                  <a:moveTo>
                    <a:pt x="373" y="0"/>
                  </a:moveTo>
                  <a:cubicBezTo>
                    <a:pt x="175" y="183"/>
                    <a:pt x="51" y="409"/>
                    <a:pt x="0" y="67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35"/>
            <p:cNvSpPr/>
            <p:nvPr/>
          </p:nvSpPr>
          <p:spPr>
            <a:xfrm>
              <a:off x="4763" y="6016625"/>
              <a:ext cx="214313" cy="827088"/>
            </a:xfrm>
            <a:custGeom>
              <a:rect b="b" l="l" r="r" t="t"/>
              <a:pathLst>
                <a:path extrusionOk="0" h="174" w="45">
                  <a:moveTo>
                    <a:pt x="0" y="0"/>
                  </a:moveTo>
                  <a:cubicBezTo>
                    <a:pt x="11" y="59"/>
                    <a:pt x="26" y="118"/>
                    <a:pt x="45" y="174"/>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35"/>
            <p:cNvSpPr/>
            <p:nvPr/>
          </p:nvSpPr>
          <p:spPr>
            <a:xfrm>
              <a:off x="14288" y="0"/>
              <a:ext cx="1562100" cy="2228850"/>
            </a:xfrm>
            <a:custGeom>
              <a:rect b="b" l="l" r="r" t="t"/>
              <a:pathLst>
                <a:path extrusionOk="0" h="469" w="329">
                  <a:moveTo>
                    <a:pt x="329" y="0"/>
                  </a:moveTo>
                  <a:cubicBezTo>
                    <a:pt x="189" y="133"/>
                    <a:pt x="69" y="288"/>
                    <a:pt x="0" y="46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8" name="Google Shape;68;p35"/>
          <p:cNvGrpSpPr/>
          <p:nvPr/>
        </p:nvGrpSpPr>
        <p:grpSpPr>
          <a:xfrm>
            <a:off x="800144" y="1699589"/>
            <a:ext cx="3674476" cy="3470421"/>
            <a:chOff x="697883" y="1816768"/>
            <a:chExt cx="3674476" cy="3470421"/>
          </a:xfrm>
        </p:grpSpPr>
        <p:sp>
          <p:nvSpPr>
            <p:cNvPr id="69" name="Google Shape;69;p35"/>
            <p:cNvSpPr/>
            <p:nvPr/>
          </p:nvSpPr>
          <p:spPr>
            <a:xfrm>
              <a:off x="697883" y="1816768"/>
              <a:ext cx="3674476" cy="5029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35"/>
            <p:cNvSpPr/>
            <p:nvPr/>
          </p:nvSpPr>
          <p:spPr>
            <a:xfrm rot="10800000">
              <a:off x="2380224" y="5014786"/>
              <a:ext cx="315988" cy="27240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35"/>
            <p:cNvSpPr/>
            <p:nvPr/>
          </p:nvSpPr>
          <p:spPr>
            <a:xfrm>
              <a:off x="704075" y="2392840"/>
              <a:ext cx="3668284" cy="26243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2" name="Google Shape;72;p35"/>
          <p:cNvSpPr txBox="1"/>
          <p:nvPr>
            <p:ph type="title"/>
          </p:nvPr>
        </p:nvSpPr>
        <p:spPr>
          <a:xfrm>
            <a:off x="888631" y="2349925"/>
            <a:ext cx="3498979" cy="2456442"/>
          </a:xfrm>
          <a:prstGeom prst="rect">
            <a:avLst/>
          </a:prstGeom>
          <a:noFill/>
          <a:ln>
            <a:noFill/>
          </a:ln>
        </p:spPr>
        <p:txBody>
          <a:bodyPr anchorCtr="0" anchor="ctr" bIns="228600" lIns="228600" spcFirstLastPara="1" rIns="228600" wrap="square" tIns="22860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5"/>
          <p:cNvSpPr txBox="1"/>
          <p:nvPr>
            <p:ph idx="1" type="body"/>
          </p:nvPr>
        </p:nvSpPr>
        <p:spPr>
          <a:xfrm>
            <a:off x="5118447" y="803186"/>
            <a:ext cx="6281873" cy="5248622"/>
          </a:xfrm>
          <a:prstGeom prst="rect">
            <a:avLst/>
          </a:prstGeom>
          <a:noFill/>
          <a:ln>
            <a:noFill/>
          </a:ln>
        </p:spPr>
        <p:txBody>
          <a:bodyPr anchorCtr="0" anchor="ctr" bIns="45700" lIns="91425" spcFirstLastPara="1" rIns="91425" wrap="square" tIns="45700">
            <a:normAutofit/>
          </a:bodyPr>
          <a:lstStyle>
            <a:lvl1pPr indent="-354330" lvl="0" marL="457200" algn="l">
              <a:lnSpc>
                <a:spcPct val="120000"/>
              </a:lnSpc>
              <a:spcBef>
                <a:spcPts val="1000"/>
              </a:spcBef>
              <a:spcAft>
                <a:spcPts val="0"/>
              </a:spcAft>
              <a:buSzPts val="1980"/>
              <a:buChar char="▪"/>
              <a:defRPr/>
            </a:lvl1pPr>
            <a:lvl2pPr indent="-354330" lvl="1" marL="914400" algn="l">
              <a:lnSpc>
                <a:spcPct val="120000"/>
              </a:lnSpc>
              <a:spcBef>
                <a:spcPts val="500"/>
              </a:spcBef>
              <a:spcAft>
                <a:spcPts val="0"/>
              </a:spcAft>
              <a:buSzPts val="1980"/>
              <a:buChar char="▪"/>
              <a:defRPr/>
            </a:lvl2pPr>
            <a:lvl3pPr indent="-354330" lvl="2" marL="1371600" algn="l">
              <a:lnSpc>
                <a:spcPct val="120000"/>
              </a:lnSpc>
              <a:spcBef>
                <a:spcPts val="500"/>
              </a:spcBef>
              <a:spcAft>
                <a:spcPts val="0"/>
              </a:spcAft>
              <a:buSzPts val="1980"/>
              <a:buChar char="▪"/>
              <a:defRPr/>
            </a:lvl3pPr>
            <a:lvl4pPr indent="-354330" lvl="3" marL="1828800" algn="l">
              <a:lnSpc>
                <a:spcPct val="120000"/>
              </a:lnSpc>
              <a:spcBef>
                <a:spcPts val="500"/>
              </a:spcBef>
              <a:spcAft>
                <a:spcPts val="0"/>
              </a:spcAft>
              <a:buSzPts val="1980"/>
              <a:buChar char="▪"/>
              <a:defRPr/>
            </a:lvl4pPr>
            <a:lvl5pPr indent="-354329" lvl="4" marL="2286000" algn="l">
              <a:lnSpc>
                <a:spcPct val="120000"/>
              </a:lnSpc>
              <a:spcBef>
                <a:spcPts val="500"/>
              </a:spcBef>
              <a:spcAft>
                <a:spcPts val="0"/>
              </a:spcAft>
              <a:buSzPts val="1980"/>
              <a:buChar char="▪"/>
              <a:defRPr/>
            </a:lvl5pPr>
            <a:lvl6pPr indent="-354329" lvl="5" marL="2743200" algn="l">
              <a:lnSpc>
                <a:spcPct val="120000"/>
              </a:lnSpc>
              <a:spcBef>
                <a:spcPts val="500"/>
              </a:spcBef>
              <a:spcAft>
                <a:spcPts val="0"/>
              </a:spcAft>
              <a:buSzPts val="1980"/>
              <a:buChar char="▪"/>
              <a:defRPr/>
            </a:lvl6pPr>
            <a:lvl7pPr indent="-354329" lvl="6" marL="3200400" algn="l">
              <a:lnSpc>
                <a:spcPct val="120000"/>
              </a:lnSpc>
              <a:spcBef>
                <a:spcPts val="500"/>
              </a:spcBef>
              <a:spcAft>
                <a:spcPts val="0"/>
              </a:spcAft>
              <a:buSzPts val="1980"/>
              <a:buChar char="▪"/>
              <a:defRPr/>
            </a:lvl7pPr>
            <a:lvl8pPr indent="-354329" lvl="7" marL="3657600" algn="l">
              <a:lnSpc>
                <a:spcPct val="120000"/>
              </a:lnSpc>
              <a:spcBef>
                <a:spcPts val="500"/>
              </a:spcBef>
              <a:spcAft>
                <a:spcPts val="0"/>
              </a:spcAft>
              <a:buSzPts val="1980"/>
              <a:buChar char="▪"/>
              <a:defRPr/>
            </a:lvl8pPr>
            <a:lvl9pPr indent="-354329" lvl="8" marL="4114800" algn="l">
              <a:lnSpc>
                <a:spcPct val="120000"/>
              </a:lnSpc>
              <a:spcBef>
                <a:spcPts val="500"/>
              </a:spcBef>
              <a:spcAft>
                <a:spcPts val="0"/>
              </a:spcAft>
              <a:buSzPts val="1980"/>
              <a:buChar char="▪"/>
              <a:defRPr/>
            </a:lvl9pPr>
          </a:lstStyle>
          <a:p/>
        </p:txBody>
      </p:sp>
      <p:sp>
        <p:nvSpPr>
          <p:cNvPr id="74" name="Google Shape;74;p35"/>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35"/>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5"/>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77" name="Shape 77"/>
        <p:cNvGrpSpPr/>
        <p:nvPr/>
      </p:nvGrpSpPr>
      <p:grpSpPr>
        <a:xfrm>
          <a:off x="0" y="0"/>
          <a:ext cx="0" cy="0"/>
          <a:chOff x="0" y="0"/>
          <a:chExt cx="0" cy="0"/>
        </a:xfrm>
      </p:grpSpPr>
      <p:sp>
        <p:nvSpPr>
          <p:cNvPr id="78" name="Google Shape;78;p36"/>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6"/>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6"/>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81" name="Shape 81"/>
        <p:cNvGrpSpPr/>
        <p:nvPr/>
      </p:nvGrpSpPr>
      <p:grpSpPr>
        <a:xfrm>
          <a:off x="0" y="0"/>
          <a:ext cx="0" cy="0"/>
          <a:chOff x="0" y="0"/>
          <a:chExt cx="0" cy="0"/>
        </a:xfrm>
      </p:grpSpPr>
      <p:grpSp>
        <p:nvGrpSpPr>
          <p:cNvPr id="82" name="Google Shape;82;p39"/>
          <p:cNvGrpSpPr/>
          <p:nvPr/>
        </p:nvGrpSpPr>
        <p:grpSpPr>
          <a:xfrm>
            <a:off x="-329674" y="-59376"/>
            <a:ext cx="12515851" cy="6923798"/>
            <a:chOff x="-329674" y="-51881"/>
            <a:chExt cx="12515851" cy="6923798"/>
          </a:xfrm>
        </p:grpSpPr>
        <p:sp>
          <p:nvSpPr>
            <p:cNvPr id="83" name="Google Shape;83;p39"/>
            <p:cNvSpPr/>
            <p:nvPr/>
          </p:nvSpPr>
          <p:spPr>
            <a:xfrm>
              <a:off x="-329674" y="1298404"/>
              <a:ext cx="9702800" cy="5573512"/>
            </a:xfrm>
            <a:custGeom>
              <a:rect b="b" l="l" r="r" t="t"/>
              <a:pathLst>
                <a:path extrusionOk="0" h="1169" w="2038">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39"/>
            <p:cNvSpPr/>
            <p:nvPr/>
          </p:nvSpPr>
          <p:spPr>
            <a:xfrm>
              <a:off x="670451" y="2018236"/>
              <a:ext cx="7373938" cy="4848892"/>
            </a:xfrm>
            <a:custGeom>
              <a:rect b="b" l="l" r="r" t="t"/>
              <a:pathLst>
                <a:path extrusionOk="0" h="1017" w="1549">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39"/>
            <p:cNvSpPr/>
            <p:nvPr/>
          </p:nvSpPr>
          <p:spPr>
            <a:xfrm>
              <a:off x="251351" y="1788400"/>
              <a:ext cx="8035925" cy="5083516"/>
            </a:xfrm>
            <a:custGeom>
              <a:rect b="b" l="l" r="r" t="t"/>
              <a:pathLst>
                <a:path extrusionOk="0" h="1066" w="1688">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39"/>
            <p:cNvSpPr/>
            <p:nvPr/>
          </p:nvSpPr>
          <p:spPr>
            <a:xfrm>
              <a:off x="-1061" y="549842"/>
              <a:ext cx="10334625" cy="6322075"/>
            </a:xfrm>
            <a:custGeom>
              <a:rect b="b" l="l" r="r" t="t"/>
              <a:pathLst>
                <a:path extrusionOk="0" h="1326" w="2171">
                  <a:moveTo>
                    <a:pt x="1873" y="1326"/>
                  </a:moveTo>
                  <a:cubicBezTo>
                    <a:pt x="2171" y="1045"/>
                    <a:pt x="1825" y="678"/>
                    <a:pt x="1609" y="473"/>
                  </a:cubicBezTo>
                  <a:cubicBezTo>
                    <a:pt x="1406" y="281"/>
                    <a:pt x="1159" y="116"/>
                    <a:pt x="880" y="63"/>
                  </a:cubicBezTo>
                  <a:cubicBezTo>
                    <a:pt x="545" y="0"/>
                    <a:pt x="214" y="161"/>
                    <a:pt x="0" y="42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39"/>
            <p:cNvSpPr/>
            <p:nvPr/>
          </p:nvSpPr>
          <p:spPr>
            <a:xfrm>
              <a:off x="3701" y="6186246"/>
              <a:ext cx="504825" cy="681527"/>
            </a:xfrm>
            <a:custGeom>
              <a:rect b="b" l="l" r="r" t="t"/>
              <a:pathLst>
                <a:path extrusionOk="0" h="143" w="106">
                  <a:moveTo>
                    <a:pt x="0" y="0"/>
                  </a:moveTo>
                  <a:cubicBezTo>
                    <a:pt x="35" y="54"/>
                    <a:pt x="70" y="101"/>
                    <a:pt x="106" y="14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39"/>
            <p:cNvSpPr/>
            <p:nvPr/>
          </p:nvSpPr>
          <p:spPr>
            <a:xfrm>
              <a:off x="-1061" y="-51881"/>
              <a:ext cx="11091863" cy="6923796"/>
            </a:xfrm>
            <a:custGeom>
              <a:rect b="b" l="l" r="r" t="t"/>
              <a:pathLst>
                <a:path extrusionOk="0" h="1452" w="2330">
                  <a:moveTo>
                    <a:pt x="2046" y="1452"/>
                  </a:moveTo>
                  <a:cubicBezTo>
                    <a:pt x="2330" y="1153"/>
                    <a:pt x="2049" y="821"/>
                    <a:pt x="1813" y="601"/>
                  </a:cubicBezTo>
                  <a:cubicBezTo>
                    <a:pt x="1569" y="375"/>
                    <a:pt x="1282" y="179"/>
                    <a:pt x="956" y="97"/>
                  </a:cubicBezTo>
                  <a:cubicBezTo>
                    <a:pt x="572" y="0"/>
                    <a:pt x="292" y="101"/>
                    <a:pt x="0" y="366"/>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39"/>
            <p:cNvSpPr/>
            <p:nvPr/>
          </p:nvSpPr>
          <p:spPr>
            <a:xfrm>
              <a:off x="5426601" y="5579"/>
              <a:ext cx="5788025" cy="6847184"/>
            </a:xfrm>
            <a:custGeom>
              <a:rect b="b" l="l" r="r" t="t"/>
              <a:pathLst>
                <a:path extrusionOk="0" h="1436" w="1216">
                  <a:moveTo>
                    <a:pt x="1094" y="1436"/>
                  </a:moveTo>
                  <a:cubicBezTo>
                    <a:pt x="1216" y="1114"/>
                    <a:pt x="904" y="770"/>
                    <a:pt x="709" y="551"/>
                  </a:cubicBezTo>
                  <a:cubicBezTo>
                    <a:pt x="509" y="327"/>
                    <a:pt x="274" y="127"/>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39"/>
            <p:cNvSpPr/>
            <p:nvPr/>
          </p:nvSpPr>
          <p:spPr>
            <a:xfrm>
              <a:off x="-1061" y="5579"/>
              <a:ext cx="1057275" cy="614491"/>
            </a:xfrm>
            <a:custGeom>
              <a:rect b="b" l="l" r="r" t="t"/>
              <a:pathLst>
                <a:path extrusionOk="0" h="129" w="222">
                  <a:moveTo>
                    <a:pt x="222" y="0"/>
                  </a:moveTo>
                  <a:cubicBezTo>
                    <a:pt x="152" y="35"/>
                    <a:pt x="76" y="78"/>
                    <a:pt x="0" y="12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39"/>
            <p:cNvSpPr/>
            <p:nvPr/>
          </p:nvSpPr>
          <p:spPr>
            <a:xfrm>
              <a:off x="5821889" y="5579"/>
              <a:ext cx="5588000" cy="6866337"/>
            </a:xfrm>
            <a:custGeom>
              <a:rect b="b" l="l" r="r" t="t"/>
              <a:pathLst>
                <a:path extrusionOk="0" h="1440" w="1174">
                  <a:moveTo>
                    <a:pt x="1067" y="1440"/>
                  </a:moveTo>
                  <a:cubicBezTo>
                    <a:pt x="1174" y="1124"/>
                    <a:pt x="887" y="797"/>
                    <a:pt x="698" y="577"/>
                  </a:cubicBezTo>
                  <a:cubicBezTo>
                    <a:pt x="500" y="348"/>
                    <a:pt x="270" y="14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39"/>
            <p:cNvSpPr/>
            <p:nvPr/>
          </p:nvSpPr>
          <p:spPr>
            <a:xfrm>
              <a:off x="3701" y="790"/>
              <a:ext cx="595313" cy="352734"/>
            </a:xfrm>
            <a:custGeom>
              <a:rect b="b" l="l" r="r" t="t"/>
              <a:pathLst>
                <a:path extrusionOk="0" h="74" w="125">
                  <a:moveTo>
                    <a:pt x="125" y="0"/>
                  </a:moveTo>
                  <a:cubicBezTo>
                    <a:pt x="85" y="22"/>
                    <a:pt x="43" y="47"/>
                    <a:pt x="0" y="74"/>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39"/>
            <p:cNvSpPr/>
            <p:nvPr/>
          </p:nvSpPr>
          <p:spPr>
            <a:xfrm>
              <a:off x="6012389" y="5579"/>
              <a:ext cx="5497513" cy="6866337"/>
            </a:xfrm>
            <a:custGeom>
              <a:rect b="b" l="l" r="r" t="t"/>
              <a:pathLst>
                <a:path extrusionOk="0" h="1440" w="1155">
                  <a:moveTo>
                    <a:pt x="1056" y="1440"/>
                  </a:moveTo>
                  <a:cubicBezTo>
                    <a:pt x="1155" y="1123"/>
                    <a:pt x="875" y="801"/>
                    <a:pt x="686" y="580"/>
                  </a:cubicBezTo>
                  <a:cubicBezTo>
                    <a:pt x="491" y="352"/>
                    <a:pt x="264" y="145"/>
                    <a:pt x="0" y="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39"/>
            <p:cNvSpPr/>
            <p:nvPr/>
          </p:nvSpPr>
          <p:spPr>
            <a:xfrm>
              <a:off x="-1061" y="5579"/>
              <a:ext cx="357188" cy="213875"/>
            </a:xfrm>
            <a:custGeom>
              <a:rect b="b" l="l" r="r" t="t"/>
              <a:pathLst>
                <a:path extrusionOk="0" h="45" w="75">
                  <a:moveTo>
                    <a:pt x="75" y="0"/>
                  </a:moveTo>
                  <a:cubicBezTo>
                    <a:pt x="50" y="14"/>
                    <a:pt x="25" y="29"/>
                    <a:pt x="0" y="45"/>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39"/>
            <p:cNvSpPr/>
            <p:nvPr/>
          </p:nvSpPr>
          <p:spPr>
            <a:xfrm>
              <a:off x="6210826" y="790"/>
              <a:ext cx="5522913" cy="6871126"/>
            </a:xfrm>
            <a:custGeom>
              <a:rect b="b" l="l" r="r" t="t"/>
              <a:pathLst>
                <a:path extrusionOk="0" h="1441" w="1160">
                  <a:moveTo>
                    <a:pt x="1053" y="1441"/>
                  </a:moveTo>
                  <a:cubicBezTo>
                    <a:pt x="1160" y="1129"/>
                    <a:pt x="892" y="817"/>
                    <a:pt x="705" y="599"/>
                  </a:cubicBezTo>
                  <a:cubicBezTo>
                    <a:pt x="503" y="365"/>
                    <a:pt x="270" y="152"/>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39"/>
            <p:cNvSpPr/>
            <p:nvPr/>
          </p:nvSpPr>
          <p:spPr>
            <a:xfrm>
              <a:off x="6463239" y="5579"/>
              <a:ext cx="5413375" cy="6866337"/>
            </a:xfrm>
            <a:custGeom>
              <a:rect b="b" l="l" r="r" t="t"/>
              <a:pathLst>
                <a:path extrusionOk="0" h="1440" w="1137">
                  <a:moveTo>
                    <a:pt x="1040" y="1440"/>
                  </a:moveTo>
                  <a:cubicBezTo>
                    <a:pt x="1137" y="1131"/>
                    <a:pt x="883" y="828"/>
                    <a:pt x="698" y="611"/>
                  </a:cubicBezTo>
                  <a:cubicBezTo>
                    <a:pt x="498" y="375"/>
                    <a:pt x="268" y="159"/>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39"/>
            <p:cNvSpPr/>
            <p:nvPr/>
          </p:nvSpPr>
          <p:spPr>
            <a:xfrm>
              <a:off x="6877576" y="5579"/>
              <a:ext cx="5037138" cy="6861550"/>
            </a:xfrm>
            <a:custGeom>
              <a:rect b="b" l="l" r="r" t="t"/>
              <a:pathLst>
                <a:path extrusionOk="0" h="1439" w="1058">
                  <a:moveTo>
                    <a:pt x="1011" y="1439"/>
                  </a:moveTo>
                  <a:cubicBezTo>
                    <a:pt x="1058" y="1131"/>
                    <a:pt x="825" y="841"/>
                    <a:pt x="648" y="617"/>
                  </a:cubicBezTo>
                  <a:cubicBezTo>
                    <a:pt x="462" y="383"/>
                    <a:pt x="248" y="16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39"/>
            <p:cNvSpPr/>
            <p:nvPr/>
          </p:nvSpPr>
          <p:spPr>
            <a:xfrm>
              <a:off x="8768289" y="5579"/>
              <a:ext cx="3417888" cy="2742066"/>
            </a:xfrm>
            <a:custGeom>
              <a:rect b="b" l="l" r="r" t="t"/>
              <a:pathLst>
                <a:path extrusionOk="0" h="575" w="718">
                  <a:moveTo>
                    <a:pt x="718" y="575"/>
                  </a:moveTo>
                  <a:cubicBezTo>
                    <a:pt x="500" y="360"/>
                    <a:pt x="260" y="163"/>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39"/>
            <p:cNvSpPr/>
            <p:nvPr/>
          </p:nvSpPr>
          <p:spPr>
            <a:xfrm>
              <a:off x="9235014" y="10367"/>
              <a:ext cx="2951163" cy="2555325"/>
            </a:xfrm>
            <a:custGeom>
              <a:rect b="b" l="l" r="r" t="t"/>
              <a:pathLst>
                <a:path extrusionOk="0" h="536" w="620">
                  <a:moveTo>
                    <a:pt x="620" y="536"/>
                  </a:moveTo>
                  <a:cubicBezTo>
                    <a:pt x="404" y="314"/>
                    <a:pt x="196" y="13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9"/>
            <p:cNvSpPr/>
            <p:nvPr/>
          </p:nvSpPr>
          <p:spPr>
            <a:xfrm>
              <a:off x="10020826" y="5579"/>
              <a:ext cx="2165350" cy="1358265"/>
            </a:xfrm>
            <a:custGeom>
              <a:rect b="b" l="l" r="r" t="t"/>
              <a:pathLst>
                <a:path extrusionOk="0" h="285" w="455">
                  <a:moveTo>
                    <a:pt x="0" y="0"/>
                  </a:moveTo>
                  <a:cubicBezTo>
                    <a:pt x="153" y="85"/>
                    <a:pt x="308" y="180"/>
                    <a:pt x="455" y="285"/>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39"/>
            <p:cNvSpPr/>
            <p:nvPr/>
          </p:nvSpPr>
          <p:spPr>
            <a:xfrm>
              <a:off x="11290826" y="5579"/>
              <a:ext cx="895350" cy="534687"/>
            </a:xfrm>
            <a:custGeom>
              <a:rect b="b" l="l" r="r" t="t"/>
              <a:pathLst>
                <a:path extrusionOk="0" h="112" w="188">
                  <a:moveTo>
                    <a:pt x="0" y="0"/>
                  </a:moveTo>
                  <a:cubicBezTo>
                    <a:pt x="63" y="36"/>
                    <a:pt x="126" y="73"/>
                    <a:pt x="188" y="112"/>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2" name="Google Shape;102;p39"/>
          <p:cNvGrpSpPr/>
          <p:nvPr/>
        </p:nvGrpSpPr>
        <p:grpSpPr>
          <a:xfrm>
            <a:off x="3259545" y="1186483"/>
            <a:ext cx="5666145" cy="4477933"/>
            <a:chOff x="3259545" y="1186483"/>
            <a:chExt cx="5666145" cy="4477933"/>
          </a:xfrm>
        </p:grpSpPr>
        <p:sp>
          <p:nvSpPr>
            <p:cNvPr id="103" name="Google Shape;103;p39"/>
            <p:cNvSpPr/>
            <p:nvPr/>
          </p:nvSpPr>
          <p:spPr>
            <a:xfrm>
              <a:off x="3259545" y="1186483"/>
              <a:ext cx="5657881" cy="716184"/>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9"/>
            <p:cNvSpPr/>
            <p:nvPr/>
          </p:nvSpPr>
          <p:spPr>
            <a:xfrm rot="10800000">
              <a:off x="5892384" y="5313353"/>
              <a:ext cx="407233" cy="35106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39"/>
            <p:cNvSpPr/>
            <p:nvPr/>
          </p:nvSpPr>
          <p:spPr>
            <a:xfrm>
              <a:off x="3259545" y="1991156"/>
              <a:ext cx="5666145" cy="332219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6" name="Google Shape;106;p39"/>
          <p:cNvSpPr txBox="1"/>
          <p:nvPr>
            <p:ph type="title"/>
          </p:nvPr>
        </p:nvSpPr>
        <p:spPr>
          <a:xfrm>
            <a:off x="3344216" y="2074730"/>
            <a:ext cx="5490224" cy="1689390"/>
          </a:xfrm>
          <a:prstGeom prst="rect">
            <a:avLst/>
          </a:prstGeom>
          <a:noFill/>
          <a:ln>
            <a:noFill/>
          </a:ln>
        </p:spPr>
        <p:txBody>
          <a:bodyPr anchorCtr="0" anchor="b" bIns="0" lIns="228600" spcFirstLastPara="1" rIns="228600" wrap="square" tIns="228600">
            <a:normAutofit/>
          </a:bodyPr>
          <a:lstStyle>
            <a:lvl1pPr lvl="0" algn="ctr">
              <a:lnSpc>
                <a:spcPct val="85000"/>
              </a:lnSpc>
              <a:spcBef>
                <a:spcPts val="0"/>
              </a:spcBef>
              <a:spcAft>
                <a:spcPts val="0"/>
              </a:spcAft>
              <a:buClr>
                <a:srgbClr val="FFFEFF"/>
              </a:buClr>
              <a:buSzPts val="4400"/>
              <a:buFont typeface="Calibri"/>
              <a:buNone/>
              <a:defRPr sz="4400">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39"/>
          <p:cNvSpPr txBox="1"/>
          <p:nvPr>
            <p:ph idx="1" type="body"/>
          </p:nvPr>
        </p:nvSpPr>
        <p:spPr>
          <a:xfrm>
            <a:off x="3344215" y="3846851"/>
            <a:ext cx="5490223" cy="1383770"/>
          </a:xfrm>
          <a:prstGeom prst="rect">
            <a:avLst/>
          </a:prstGeom>
          <a:noFill/>
          <a:ln>
            <a:noFill/>
          </a:ln>
        </p:spPr>
        <p:txBody>
          <a:bodyPr anchorCtr="0" anchor="t" bIns="45700" lIns="91425" spcFirstLastPara="1" rIns="91425" wrap="square" tIns="0">
            <a:normAutofit/>
          </a:bodyPr>
          <a:lstStyle>
            <a:lvl1pPr indent="-228600" lvl="0" marL="457200" algn="ctr">
              <a:lnSpc>
                <a:spcPct val="120000"/>
              </a:lnSpc>
              <a:spcBef>
                <a:spcPts val="1000"/>
              </a:spcBef>
              <a:spcAft>
                <a:spcPts val="0"/>
              </a:spcAft>
              <a:buSzPts val="1980"/>
              <a:buNone/>
              <a:defRPr sz="1800">
                <a:solidFill>
                  <a:srgbClr val="FFFEFF"/>
                </a:solidFill>
              </a:defRPr>
            </a:lvl1pPr>
            <a:lvl2pPr indent="-228600" lvl="1" marL="914400" algn="l">
              <a:lnSpc>
                <a:spcPct val="120000"/>
              </a:lnSpc>
              <a:spcBef>
                <a:spcPts val="500"/>
              </a:spcBef>
              <a:spcAft>
                <a:spcPts val="0"/>
              </a:spcAft>
              <a:buSzPts val="1980"/>
              <a:buNone/>
              <a:defRPr sz="1800">
                <a:solidFill>
                  <a:srgbClr val="888888"/>
                </a:solidFill>
              </a:defRPr>
            </a:lvl2pPr>
            <a:lvl3pPr indent="-228600" lvl="2" marL="1371600" algn="l">
              <a:lnSpc>
                <a:spcPct val="120000"/>
              </a:lnSpc>
              <a:spcBef>
                <a:spcPts val="500"/>
              </a:spcBef>
              <a:spcAft>
                <a:spcPts val="0"/>
              </a:spcAft>
              <a:buSzPts val="1980"/>
              <a:buNone/>
              <a:defRPr sz="1800">
                <a:solidFill>
                  <a:srgbClr val="888888"/>
                </a:solidFill>
              </a:defRPr>
            </a:lvl3pPr>
            <a:lvl4pPr indent="-228600" lvl="3" marL="1828800" algn="l">
              <a:lnSpc>
                <a:spcPct val="120000"/>
              </a:lnSpc>
              <a:spcBef>
                <a:spcPts val="500"/>
              </a:spcBef>
              <a:spcAft>
                <a:spcPts val="0"/>
              </a:spcAft>
              <a:buSzPts val="1760"/>
              <a:buNone/>
              <a:defRPr sz="1600">
                <a:solidFill>
                  <a:srgbClr val="888888"/>
                </a:solidFill>
              </a:defRPr>
            </a:lvl4pPr>
            <a:lvl5pPr indent="-228600" lvl="4" marL="2286000" algn="l">
              <a:lnSpc>
                <a:spcPct val="120000"/>
              </a:lnSpc>
              <a:spcBef>
                <a:spcPts val="500"/>
              </a:spcBef>
              <a:spcAft>
                <a:spcPts val="0"/>
              </a:spcAft>
              <a:buSzPts val="1760"/>
              <a:buNone/>
              <a:defRPr sz="1600">
                <a:solidFill>
                  <a:srgbClr val="888888"/>
                </a:solidFill>
              </a:defRPr>
            </a:lvl5pPr>
            <a:lvl6pPr indent="-228600" lvl="5" marL="2743200" algn="l">
              <a:lnSpc>
                <a:spcPct val="120000"/>
              </a:lnSpc>
              <a:spcBef>
                <a:spcPts val="500"/>
              </a:spcBef>
              <a:spcAft>
                <a:spcPts val="0"/>
              </a:spcAft>
              <a:buSzPts val="1760"/>
              <a:buNone/>
              <a:defRPr sz="1600">
                <a:solidFill>
                  <a:srgbClr val="888888"/>
                </a:solidFill>
              </a:defRPr>
            </a:lvl6pPr>
            <a:lvl7pPr indent="-228600" lvl="6" marL="3200400" algn="l">
              <a:lnSpc>
                <a:spcPct val="120000"/>
              </a:lnSpc>
              <a:spcBef>
                <a:spcPts val="500"/>
              </a:spcBef>
              <a:spcAft>
                <a:spcPts val="0"/>
              </a:spcAft>
              <a:buSzPts val="1760"/>
              <a:buNone/>
              <a:defRPr sz="1600">
                <a:solidFill>
                  <a:srgbClr val="888888"/>
                </a:solidFill>
              </a:defRPr>
            </a:lvl7pPr>
            <a:lvl8pPr indent="-228600" lvl="7" marL="3657600" algn="l">
              <a:lnSpc>
                <a:spcPct val="120000"/>
              </a:lnSpc>
              <a:spcBef>
                <a:spcPts val="500"/>
              </a:spcBef>
              <a:spcAft>
                <a:spcPts val="0"/>
              </a:spcAft>
              <a:buSzPts val="1760"/>
              <a:buNone/>
              <a:defRPr sz="1600">
                <a:solidFill>
                  <a:srgbClr val="888888"/>
                </a:solidFill>
              </a:defRPr>
            </a:lvl8pPr>
            <a:lvl9pPr indent="-228600" lvl="8" marL="4114800" algn="l">
              <a:lnSpc>
                <a:spcPct val="120000"/>
              </a:lnSpc>
              <a:spcBef>
                <a:spcPts val="500"/>
              </a:spcBef>
              <a:spcAft>
                <a:spcPts val="0"/>
              </a:spcAft>
              <a:buSzPts val="1760"/>
              <a:buNone/>
              <a:defRPr sz="1600">
                <a:solidFill>
                  <a:srgbClr val="888888"/>
                </a:solidFill>
              </a:defRPr>
            </a:lvl9pPr>
          </a:lstStyle>
          <a:p/>
        </p:txBody>
      </p:sp>
      <p:sp>
        <p:nvSpPr>
          <p:cNvPr id="108" name="Google Shape;108;p39"/>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39"/>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9"/>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111" name="Shape 111"/>
        <p:cNvGrpSpPr/>
        <p:nvPr/>
      </p:nvGrpSpPr>
      <p:grpSpPr>
        <a:xfrm>
          <a:off x="0" y="0"/>
          <a:ext cx="0" cy="0"/>
          <a:chOff x="0" y="0"/>
          <a:chExt cx="0" cy="0"/>
        </a:xfrm>
      </p:grpSpPr>
      <p:grpSp>
        <p:nvGrpSpPr>
          <p:cNvPr id="112" name="Google Shape;112;p40"/>
          <p:cNvGrpSpPr/>
          <p:nvPr/>
        </p:nvGrpSpPr>
        <p:grpSpPr>
          <a:xfrm>
            <a:off x="-417513" y="0"/>
            <a:ext cx="12584114" cy="6853238"/>
            <a:chOff x="-417513" y="0"/>
            <a:chExt cx="12584114" cy="6853238"/>
          </a:xfrm>
        </p:grpSpPr>
        <p:sp>
          <p:nvSpPr>
            <p:cNvPr id="113" name="Google Shape;113;p40"/>
            <p:cNvSpPr/>
            <p:nvPr/>
          </p:nvSpPr>
          <p:spPr>
            <a:xfrm>
              <a:off x="1306513" y="0"/>
              <a:ext cx="3862388" cy="6843713"/>
            </a:xfrm>
            <a:custGeom>
              <a:rect b="b" l="l" r="r" t="t"/>
              <a:pathLst>
                <a:path extrusionOk="0" h="1440" w="813">
                  <a:moveTo>
                    <a:pt x="813" y="0"/>
                  </a:moveTo>
                  <a:cubicBezTo>
                    <a:pt x="331" y="221"/>
                    <a:pt x="0" y="1039"/>
                    <a:pt x="43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40"/>
            <p:cNvSpPr/>
            <p:nvPr/>
          </p:nvSpPr>
          <p:spPr>
            <a:xfrm>
              <a:off x="10626725" y="9525"/>
              <a:ext cx="1539875" cy="555625"/>
            </a:xfrm>
            <a:custGeom>
              <a:rect b="b" l="l" r="r" t="t"/>
              <a:pathLst>
                <a:path extrusionOk="0" h="117" w="324">
                  <a:moveTo>
                    <a:pt x="324" y="117"/>
                  </a:moveTo>
                  <a:cubicBezTo>
                    <a:pt x="223" y="64"/>
                    <a:pt x="107" y="2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40"/>
            <p:cNvSpPr/>
            <p:nvPr/>
          </p:nvSpPr>
          <p:spPr>
            <a:xfrm>
              <a:off x="10247313" y="5013325"/>
              <a:ext cx="1919288" cy="1830388"/>
            </a:xfrm>
            <a:custGeom>
              <a:rect b="b" l="l" r="r" t="t"/>
              <a:pathLst>
                <a:path extrusionOk="0" h="385" w="404">
                  <a:moveTo>
                    <a:pt x="0" y="385"/>
                  </a:moveTo>
                  <a:cubicBezTo>
                    <a:pt x="146" y="272"/>
                    <a:pt x="285" y="142"/>
                    <a:pt x="404"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40"/>
            <p:cNvSpPr/>
            <p:nvPr/>
          </p:nvSpPr>
          <p:spPr>
            <a:xfrm>
              <a:off x="1120775" y="0"/>
              <a:ext cx="3676650" cy="6843713"/>
            </a:xfrm>
            <a:custGeom>
              <a:rect b="b" l="l" r="r" t="t"/>
              <a:pathLst>
                <a:path extrusionOk="0" h="1440" w="774">
                  <a:moveTo>
                    <a:pt x="774" y="0"/>
                  </a:moveTo>
                  <a:cubicBezTo>
                    <a:pt x="312" y="240"/>
                    <a:pt x="0" y="1034"/>
                    <a:pt x="411" y="144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40"/>
            <p:cNvSpPr/>
            <p:nvPr/>
          </p:nvSpPr>
          <p:spPr>
            <a:xfrm>
              <a:off x="11202988" y="9525"/>
              <a:ext cx="963613" cy="366713"/>
            </a:xfrm>
            <a:custGeom>
              <a:rect b="b" l="l" r="r" t="t"/>
              <a:pathLst>
                <a:path extrusionOk="0" h="77" w="203">
                  <a:moveTo>
                    <a:pt x="203" y="77"/>
                  </a:moveTo>
                  <a:cubicBezTo>
                    <a:pt x="138" y="46"/>
                    <a:pt x="68" y="2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40"/>
            <p:cNvSpPr/>
            <p:nvPr/>
          </p:nvSpPr>
          <p:spPr>
            <a:xfrm>
              <a:off x="10494963" y="5275263"/>
              <a:ext cx="1666875" cy="1577975"/>
            </a:xfrm>
            <a:custGeom>
              <a:rect b="b" l="l" r="r" t="t"/>
              <a:pathLst>
                <a:path extrusionOk="0" h="332" w="351">
                  <a:moveTo>
                    <a:pt x="0" y="332"/>
                  </a:moveTo>
                  <a:cubicBezTo>
                    <a:pt x="125" y="232"/>
                    <a:pt x="245" y="121"/>
                    <a:pt x="351"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40"/>
            <p:cNvSpPr/>
            <p:nvPr/>
          </p:nvSpPr>
          <p:spPr>
            <a:xfrm>
              <a:off x="1001713" y="0"/>
              <a:ext cx="3621088" cy="6843713"/>
            </a:xfrm>
            <a:custGeom>
              <a:rect b="b" l="l" r="r" t="t"/>
              <a:pathLst>
                <a:path extrusionOk="0" h="1440" w="762">
                  <a:moveTo>
                    <a:pt x="762" y="0"/>
                  </a:moveTo>
                  <a:cubicBezTo>
                    <a:pt x="308" y="245"/>
                    <a:pt x="0" y="1033"/>
                    <a:pt x="403"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40"/>
            <p:cNvSpPr/>
            <p:nvPr/>
          </p:nvSpPr>
          <p:spPr>
            <a:xfrm>
              <a:off x="11501438" y="9525"/>
              <a:ext cx="665163" cy="257175"/>
            </a:xfrm>
            <a:custGeom>
              <a:rect b="b" l="l" r="r" t="t"/>
              <a:pathLst>
                <a:path extrusionOk="0" h="54" w="140">
                  <a:moveTo>
                    <a:pt x="140" y="54"/>
                  </a:moveTo>
                  <a:cubicBezTo>
                    <a:pt x="95" y="34"/>
                    <a:pt x="48" y="16"/>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40"/>
            <p:cNvSpPr/>
            <p:nvPr/>
          </p:nvSpPr>
          <p:spPr>
            <a:xfrm>
              <a:off x="10641013" y="5408613"/>
              <a:ext cx="1525588" cy="1435100"/>
            </a:xfrm>
            <a:custGeom>
              <a:rect b="b" l="l" r="r" t="t"/>
              <a:pathLst>
                <a:path extrusionOk="0" h="302" w="321">
                  <a:moveTo>
                    <a:pt x="0" y="302"/>
                  </a:moveTo>
                  <a:cubicBezTo>
                    <a:pt x="114" y="210"/>
                    <a:pt x="223" y="109"/>
                    <a:pt x="321"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40"/>
            <p:cNvSpPr/>
            <p:nvPr/>
          </p:nvSpPr>
          <p:spPr>
            <a:xfrm>
              <a:off x="1001713" y="0"/>
              <a:ext cx="3244850" cy="6843713"/>
            </a:xfrm>
            <a:custGeom>
              <a:rect b="b" l="l" r="r" t="t"/>
              <a:pathLst>
                <a:path extrusionOk="0" h="1440" w="683">
                  <a:moveTo>
                    <a:pt x="683" y="0"/>
                  </a:moveTo>
                  <a:cubicBezTo>
                    <a:pt x="258" y="256"/>
                    <a:pt x="0" y="1041"/>
                    <a:pt x="35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40"/>
            <p:cNvSpPr/>
            <p:nvPr/>
          </p:nvSpPr>
          <p:spPr>
            <a:xfrm>
              <a:off x="10802938" y="5518150"/>
              <a:ext cx="1363663" cy="1325563"/>
            </a:xfrm>
            <a:custGeom>
              <a:rect b="b" l="l" r="r" t="t"/>
              <a:pathLst>
                <a:path extrusionOk="0" h="279" w="287">
                  <a:moveTo>
                    <a:pt x="0" y="279"/>
                  </a:moveTo>
                  <a:cubicBezTo>
                    <a:pt x="101" y="193"/>
                    <a:pt x="198" y="100"/>
                    <a:pt x="287"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40"/>
            <p:cNvSpPr/>
            <p:nvPr/>
          </p:nvSpPr>
          <p:spPr>
            <a:xfrm>
              <a:off x="889000" y="0"/>
              <a:ext cx="3230563" cy="6843713"/>
            </a:xfrm>
            <a:custGeom>
              <a:rect b="b" l="l" r="r" t="t"/>
              <a:pathLst>
                <a:path extrusionOk="0" h="1440" w="680">
                  <a:moveTo>
                    <a:pt x="680" y="0"/>
                  </a:moveTo>
                  <a:cubicBezTo>
                    <a:pt x="257" y="265"/>
                    <a:pt x="0" y="1026"/>
                    <a:pt x="337"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40"/>
            <p:cNvSpPr/>
            <p:nvPr/>
          </p:nvSpPr>
          <p:spPr>
            <a:xfrm>
              <a:off x="10979150" y="5694363"/>
              <a:ext cx="1187450" cy="1149350"/>
            </a:xfrm>
            <a:custGeom>
              <a:rect b="b" l="l" r="r" t="t"/>
              <a:pathLst>
                <a:path extrusionOk="0" h="242" w="250">
                  <a:moveTo>
                    <a:pt x="0" y="242"/>
                  </a:moveTo>
                  <a:cubicBezTo>
                    <a:pt x="88" y="166"/>
                    <a:pt x="172" y="85"/>
                    <a:pt x="25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40"/>
            <p:cNvSpPr/>
            <p:nvPr/>
          </p:nvSpPr>
          <p:spPr>
            <a:xfrm>
              <a:off x="484188" y="0"/>
              <a:ext cx="3421063" cy="6843713"/>
            </a:xfrm>
            <a:custGeom>
              <a:rect b="b" l="l" r="r" t="t"/>
              <a:pathLst>
                <a:path extrusionOk="0" h="1440" w="720">
                  <a:moveTo>
                    <a:pt x="720" y="0"/>
                  </a:moveTo>
                  <a:cubicBezTo>
                    <a:pt x="316" y="282"/>
                    <a:pt x="0" y="1018"/>
                    <a:pt x="362"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40"/>
            <p:cNvSpPr/>
            <p:nvPr/>
          </p:nvSpPr>
          <p:spPr>
            <a:xfrm>
              <a:off x="11287125" y="6049963"/>
              <a:ext cx="879475" cy="793750"/>
            </a:xfrm>
            <a:custGeom>
              <a:rect b="b" l="l" r="r" t="t"/>
              <a:pathLst>
                <a:path extrusionOk="0" h="167" w="185">
                  <a:moveTo>
                    <a:pt x="0" y="167"/>
                  </a:moveTo>
                  <a:cubicBezTo>
                    <a:pt x="63" y="114"/>
                    <a:pt x="125" y="58"/>
                    <a:pt x="185"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40"/>
            <p:cNvSpPr/>
            <p:nvPr/>
          </p:nvSpPr>
          <p:spPr>
            <a:xfrm>
              <a:off x="598488" y="0"/>
              <a:ext cx="2717800" cy="6843713"/>
            </a:xfrm>
            <a:custGeom>
              <a:rect b="b" l="l" r="r" t="t"/>
              <a:pathLst>
                <a:path extrusionOk="0" h="1440" w="572">
                  <a:moveTo>
                    <a:pt x="572" y="0"/>
                  </a:moveTo>
                  <a:cubicBezTo>
                    <a:pt x="213" y="320"/>
                    <a:pt x="0" y="979"/>
                    <a:pt x="164" y="144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40"/>
            <p:cNvSpPr/>
            <p:nvPr/>
          </p:nvSpPr>
          <p:spPr>
            <a:xfrm>
              <a:off x="261938" y="0"/>
              <a:ext cx="2944813" cy="6843713"/>
            </a:xfrm>
            <a:custGeom>
              <a:rect b="b" l="l" r="r" t="t"/>
              <a:pathLst>
                <a:path extrusionOk="0" h="1440" w="620">
                  <a:moveTo>
                    <a:pt x="620" y="0"/>
                  </a:moveTo>
                  <a:cubicBezTo>
                    <a:pt x="248" y="325"/>
                    <a:pt x="0" y="960"/>
                    <a:pt x="186" y="1440"/>
                  </a:cubicBezTo>
                </a:path>
              </a:pathLst>
            </a:custGeom>
            <a:noFill/>
            <a:ln cap="flat" cmpd="sng" w="9525">
              <a:solidFill>
                <a:schemeClr val="dk1">
                  <a:alpha val="20000"/>
                </a:schemeClr>
              </a:solidFill>
              <a:prstDash val="lg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40"/>
            <p:cNvSpPr/>
            <p:nvPr/>
          </p:nvSpPr>
          <p:spPr>
            <a:xfrm>
              <a:off x="-417513" y="0"/>
              <a:ext cx="2403475" cy="6843713"/>
            </a:xfrm>
            <a:custGeom>
              <a:rect b="b" l="l" r="r" t="t"/>
              <a:pathLst>
                <a:path extrusionOk="0" h="1440" w="506">
                  <a:moveTo>
                    <a:pt x="506" y="0"/>
                  </a:moveTo>
                  <a:cubicBezTo>
                    <a:pt x="109" y="356"/>
                    <a:pt x="0" y="943"/>
                    <a:pt x="171"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40"/>
            <p:cNvSpPr/>
            <p:nvPr/>
          </p:nvSpPr>
          <p:spPr>
            <a:xfrm>
              <a:off x="14288" y="9525"/>
              <a:ext cx="1771650" cy="3198813"/>
            </a:xfrm>
            <a:custGeom>
              <a:rect b="b" l="l" r="r" t="t"/>
              <a:pathLst>
                <a:path extrusionOk="0" h="673" w="373">
                  <a:moveTo>
                    <a:pt x="373" y="0"/>
                  </a:moveTo>
                  <a:cubicBezTo>
                    <a:pt x="175" y="183"/>
                    <a:pt x="51" y="409"/>
                    <a:pt x="0" y="67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40"/>
            <p:cNvSpPr/>
            <p:nvPr/>
          </p:nvSpPr>
          <p:spPr>
            <a:xfrm>
              <a:off x="4763" y="6016625"/>
              <a:ext cx="214313" cy="827088"/>
            </a:xfrm>
            <a:custGeom>
              <a:rect b="b" l="l" r="r" t="t"/>
              <a:pathLst>
                <a:path extrusionOk="0" h="174" w="45">
                  <a:moveTo>
                    <a:pt x="0" y="0"/>
                  </a:moveTo>
                  <a:cubicBezTo>
                    <a:pt x="11" y="59"/>
                    <a:pt x="26" y="118"/>
                    <a:pt x="45" y="174"/>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40"/>
            <p:cNvSpPr/>
            <p:nvPr/>
          </p:nvSpPr>
          <p:spPr>
            <a:xfrm>
              <a:off x="14288" y="0"/>
              <a:ext cx="1562100" cy="2228850"/>
            </a:xfrm>
            <a:custGeom>
              <a:rect b="b" l="l" r="r" t="t"/>
              <a:pathLst>
                <a:path extrusionOk="0" h="469" w="329">
                  <a:moveTo>
                    <a:pt x="329" y="0"/>
                  </a:moveTo>
                  <a:cubicBezTo>
                    <a:pt x="189" y="133"/>
                    <a:pt x="69" y="288"/>
                    <a:pt x="0" y="46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4" name="Google Shape;134;p40"/>
          <p:cNvGrpSpPr/>
          <p:nvPr/>
        </p:nvGrpSpPr>
        <p:grpSpPr>
          <a:xfrm>
            <a:off x="800144" y="1699589"/>
            <a:ext cx="3674476" cy="3470421"/>
            <a:chOff x="697883" y="1816768"/>
            <a:chExt cx="3674476" cy="3470421"/>
          </a:xfrm>
        </p:grpSpPr>
        <p:sp>
          <p:nvSpPr>
            <p:cNvPr id="135" name="Google Shape;135;p40"/>
            <p:cNvSpPr/>
            <p:nvPr/>
          </p:nvSpPr>
          <p:spPr>
            <a:xfrm>
              <a:off x="697883" y="1816768"/>
              <a:ext cx="3674476" cy="5029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40"/>
            <p:cNvSpPr/>
            <p:nvPr/>
          </p:nvSpPr>
          <p:spPr>
            <a:xfrm rot="10800000">
              <a:off x="2380224" y="5014786"/>
              <a:ext cx="315988" cy="27240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40"/>
            <p:cNvSpPr/>
            <p:nvPr/>
          </p:nvSpPr>
          <p:spPr>
            <a:xfrm>
              <a:off x="704075" y="2392840"/>
              <a:ext cx="3668284" cy="26243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8" name="Google Shape;138;p40"/>
          <p:cNvSpPr txBox="1"/>
          <p:nvPr>
            <p:ph type="title"/>
          </p:nvPr>
        </p:nvSpPr>
        <p:spPr>
          <a:xfrm>
            <a:off x="889000" y="2339669"/>
            <a:ext cx="3500828" cy="2470065"/>
          </a:xfrm>
          <a:prstGeom prst="rect">
            <a:avLst/>
          </a:prstGeom>
          <a:noFill/>
          <a:ln>
            <a:noFill/>
          </a:ln>
        </p:spPr>
        <p:txBody>
          <a:bodyPr anchorCtr="0" anchor="ctr" bIns="91425" lIns="91425" spcFirstLastPara="1" rIns="91425" wrap="square" tIns="91425">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40"/>
          <p:cNvSpPr txBox="1"/>
          <p:nvPr>
            <p:ph idx="1" type="body"/>
          </p:nvPr>
        </p:nvSpPr>
        <p:spPr>
          <a:xfrm>
            <a:off x="5120878" y="803187"/>
            <a:ext cx="6269591" cy="2382651"/>
          </a:xfrm>
          <a:prstGeom prst="rect">
            <a:avLst/>
          </a:prstGeom>
          <a:noFill/>
          <a:ln>
            <a:noFill/>
          </a:ln>
        </p:spPr>
        <p:txBody>
          <a:bodyPr anchorCtr="0" anchor="t" bIns="45700" lIns="91425" spcFirstLastPara="1" rIns="91425" wrap="square" tIns="45700">
            <a:normAutofit/>
          </a:bodyPr>
          <a:lstStyle>
            <a:lvl1pPr indent="-354330" lvl="0" marL="457200" algn="l">
              <a:lnSpc>
                <a:spcPct val="120000"/>
              </a:lnSpc>
              <a:spcBef>
                <a:spcPts val="1000"/>
              </a:spcBef>
              <a:spcAft>
                <a:spcPts val="0"/>
              </a:spcAft>
              <a:buSzPts val="1980"/>
              <a:buChar char="▪"/>
              <a:defRPr/>
            </a:lvl1pPr>
            <a:lvl2pPr indent="-354330" lvl="1" marL="914400" algn="l">
              <a:lnSpc>
                <a:spcPct val="120000"/>
              </a:lnSpc>
              <a:spcBef>
                <a:spcPts val="500"/>
              </a:spcBef>
              <a:spcAft>
                <a:spcPts val="0"/>
              </a:spcAft>
              <a:buSzPts val="1980"/>
              <a:buChar char="▪"/>
              <a:defRPr/>
            </a:lvl2pPr>
            <a:lvl3pPr indent="-354330" lvl="2" marL="1371600" algn="l">
              <a:lnSpc>
                <a:spcPct val="120000"/>
              </a:lnSpc>
              <a:spcBef>
                <a:spcPts val="500"/>
              </a:spcBef>
              <a:spcAft>
                <a:spcPts val="0"/>
              </a:spcAft>
              <a:buSzPts val="1980"/>
              <a:buChar char="▪"/>
              <a:defRPr/>
            </a:lvl3pPr>
            <a:lvl4pPr indent="-354330" lvl="3" marL="1828800" algn="l">
              <a:lnSpc>
                <a:spcPct val="120000"/>
              </a:lnSpc>
              <a:spcBef>
                <a:spcPts val="500"/>
              </a:spcBef>
              <a:spcAft>
                <a:spcPts val="0"/>
              </a:spcAft>
              <a:buSzPts val="1980"/>
              <a:buChar char="▪"/>
              <a:defRPr/>
            </a:lvl4pPr>
            <a:lvl5pPr indent="-354329" lvl="4" marL="2286000" algn="l">
              <a:lnSpc>
                <a:spcPct val="120000"/>
              </a:lnSpc>
              <a:spcBef>
                <a:spcPts val="500"/>
              </a:spcBef>
              <a:spcAft>
                <a:spcPts val="0"/>
              </a:spcAft>
              <a:buSzPts val="1980"/>
              <a:buChar char="▪"/>
              <a:defRPr/>
            </a:lvl5pPr>
            <a:lvl6pPr indent="-354329" lvl="5" marL="2743200" algn="l">
              <a:lnSpc>
                <a:spcPct val="120000"/>
              </a:lnSpc>
              <a:spcBef>
                <a:spcPts val="500"/>
              </a:spcBef>
              <a:spcAft>
                <a:spcPts val="0"/>
              </a:spcAft>
              <a:buSzPts val="1980"/>
              <a:buChar char="▪"/>
              <a:defRPr/>
            </a:lvl6pPr>
            <a:lvl7pPr indent="-354329" lvl="6" marL="3200400" algn="l">
              <a:lnSpc>
                <a:spcPct val="120000"/>
              </a:lnSpc>
              <a:spcBef>
                <a:spcPts val="500"/>
              </a:spcBef>
              <a:spcAft>
                <a:spcPts val="0"/>
              </a:spcAft>
              <a:buSzPts val="1980"/>
              <a:buChar char="▪"/>
              <a:defRPr/>
            </a:lvl7pPr>
            <a:lvl8pPr indent="-354329" lvl="7" marL="3657600" algn="l">
              <a:lnSpc>
                <a:spcPct val="120000"/>
              </a:lnSpc>
              <a:spcBef>
                <a:spcPts val="500"/>
              </a:spcBef>
              <a:spcAft>
                <a:spcPts val="0"/>
              </a:spcAft>
              <a:buSzPts val="1980"/>
              <a:buChar char="▪"/>
              <a:defRPr/>
            </a:lvl8pPr>
            <a:lvl9pPr indent="-354329" lvl="8" marL="4114800" algn="l">
              <a:lnSpc>
                <a:spcPct val="120000"/>
              </a:lnSpc>
              <a:spcBef>
                <a:spcPts val="500"/>
              </a:spcBef>
              <a:spcAft>
                <a:spcPts val="0"/>
              </a:spcAft>
              <a:buSzPts val="1980"/>
              <a:buChar char="▪"/>
              <a:defRPr/>
            </a:lvl9pPr>
          </a:lstStyle>
          <a:p/>
        </p:txBody>
      </p:sp>
      <p:sp>
        <p:nvSpPr>
          <p:cNvPr id="140" name="Google Shape;140;p40"/>
          <p:cNvSpPr txBox="1"/>
          <p:nvPr>
            <p:ph idx="2" type="body"/>
          </p:nvPr>
        </p:nvSpPr>
        <p:spPr>
          <a:xfrm>
            <a:off x="5118447" y="3672162"/>
            <a:ext cx="6272022" cy="2383586"/>
          </a:xfrm>
          <a:prstGeom prst="rect">
            <a:avLst/>
          </a:prstGeom>
          <a:noFill/>
          <a:ln>
            <a:noFill/>
          </a:ln>
        </p:spPr>
        <p:txBody>
          <a:bodyPr anchorCtr="0" anchor="t" bIns="45700" lIns="91425" spcFirstLastPara="1" rIns="91425" wrap="square" tIns="45700">
            <a:normAutofit/>
          </a:bodyPr>
          <a:lstStyle>
            <a:lvl1pPr indent="-354330" lvl="0" marL="457200" algn="l">
              <a:lnSpc>
                <a:spcPct val="120000"/>
              </a:lnSpc>
              <a:spcBef>
                <a:spcPts val="1000"/>
              </a:spcBef>
              <a:spcAft>
                <a:spcPts val="0"/>
              </a:spcAft>
              <a:buSzPts val="1980"/>
              <a:buChar char="▪"/>
              <a:defRPr/>
            </a:lvl1pPr>
            <a:lvl2pPr indent="-354330" lvl="1" marL="914400" algn="l">
              <a:lnSpc>
                <a:spcPct val="120000"/>
              </a:lnSpc>
              <a:spcBef>
                <a:spcPts val="500"/>
              </a:spcBef>
              <a:spcAft>
                <a:spcPts val="0"/>
              </a:spcAft>
              <a:buSzPts val="1980"/>
              <a:buChar char="▪"/>
              <a:defRPr/>
            </a:lvl2pPr>
            <a:lvl3pPr indent="-354330" lvl="2" marL="1371600" algn="l">
              <a:lnSpc>
                <a:spcPct val="120000"/>
              </a:lnSpc>
              <a:spcBef>
                <a:spcPts val="500"/>
              </a:spcBef>
              <a:spcAft>
                <a:spcPts val="0"/>
              </a:spcAft>
              <a:buSzPts val="1980"/>
              <a:buChar char="▪"/>
              <a:defRPr/>
            </a:lvl3pPr>
            <a:lvl4pPr indent="-354330" lvl="3" marL="1828800" algn="l">
              <a:lnSpc>
                <a:spcPct val="120000"/>
              </a:lnSpc>
              <a:spcBef>
                <a:spcPts val="500"/>
              </a:spcBef>
              <a:spcAft>
                <a:spcPts val="0"/>
              </a:spcAft>
              <a:buSzPts val="1980"/>
              <a:buChar char="▪"/>
              <a:defRPr/>
            </a:lvl4pPr>
            <a:lvl5pPr indent="-354329" lvl="4" marL="2286000" algn="l">
              <a:lnSpc>
                <a:spcPct val="120000"/>
              </a:lnSpc>
              <a:spcBef>
                <a:spcPts val="500"/>
              </a:spcBef>
              <a:spcAft>
                <a:spcPts val="0"/>
              </a:spcAft>
              <a:buSzPts val="1980"/>
              <a:buChar char="▪"/>
              <a:defRPr/>
            </a:lvl5pPr>
            <a:lvl6pPr indent="-354329" lvl="5" marL="2743200" algn="l">
              <a:lnSpc>
                <a:spcPct val="120000"/>
              </a:lnSpc>
              <a:spcBef>
                <a:spcPts val="500"/>
              </a:spcBef>
              <a:spcAft>
                <a:spcPts val="0"/>
              </a:spcAft>
              <a:buSzPts val="1980"/>
              <a:buChar char="▪"/>
              <a:defRPr/>
            </a:lvl6pPr>
            <a:lvl7pPr indent="-354329" lvl="6" marL="3200400" algn="l">
              <a:lnSpc>
                <a:spcPct val="120000"/>
              </a:lnSpc>
              <a:spcBef>
                <a:spcPts val="500"/>
              </a:spcBef>
              <a:spcAft>
                <a:spcPts val="0"/>
              </a:spcAft>
              <a:buSzPts val="1980"/>
              <a:buChar char="▪"/>
              <a:defRPr/>
            </a:lvl7pPr>
            <a:lvl8pPr indent="-354329" lvl="7" marL="3657600" algn="l">
              <a:lnSpc>
                <a:spcPct val="120000"/>
              </a:lnSpc>
              <a:spcBef>
                <a:spcPts val="500"/>
              </a:spcBef>
              <a:spcAft>
                <a:spcPts val="0"/>
              </a:spcAft>
              <a:buSzPts val="1980"/>
              <a:buChar char="▪"/>
              <a:defRPr/>
            </a:lvl8pPr>
            <a:lvl9pPr indent="-354329" lvl="8" marL="4114800" algn="l">
              <a:lnSpc>
                <a:spcPct val="120000"/>
              </a:lnSpc>
              <a:spcBef>
                <a:spcPts val="500"/>
              </a:spcBef>
              <a:spcAft>
                <a:spcPts val="0"/>
              </a:spcAft>
              <a:buSzPts val="1980"/>
              <a:buChar char="▪"/>
              <a:defRPr/>
            </a:lvl9pPr>
          </a:lstStyle>
          <a:p/>
        </p:txBody>
      </p:sp>
      <p:sp>
        <p:nvSpPr>
          <p:cNvPr id="141" name="Google Shape;141;p40"/>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40"/>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40"/>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144" name="Shape 144"/>
        <p:cNvGrpSpPr/>
        <p:nvPr/>
      </p:nvGrpSpPr>
      <p:grpSpPr>
        <a:xfrm>
          <a:off x="0" y="0"/>
          <a:ext cx="0" cy="0"/>
          <a:chOff x="0" y="0"/>
          <a:chExt cx="0" cy="0"/>
        </a:xfrm>
      </p:grpSpPr>
      <p:grpSp>
        <p:nvGrpSpPr>
          <p:cNvPr id="145" name="Google Shape;145;p41"/>
          <p:cNvGrpSpPr/>
          <p:nvPr/>
        </p:nvGrpSpPr>
        <p:grpSpPr>
          <a:xfrm>
            <a:off x="-417513" y="0"/>
            <a:ext cx="12584114" cy="6853238"/>
            <a:chOff x="-417513" y="0"/>
            <a:chExt cx="12584114" cy="6853238"/>
          </a:xfrm>
        </p:grpSpPr>
        <p:sp>
          <p:nvSpPr>
            <p:cNvPr id="146" name="Google Shape;146;p41"/>
            <p:cNvSpPr/>
            <p:nvPr/>
          </p:nvSpPr>
          <p:spPr>
            <a:xfrm>
              <a:off x="1306513" y="0"/>
              <a:ext cx="3862388" cy="6843713"/>
            </a:xfrm>
            <a:custGeom>
              <a:rect b="b" l="l" r="r" t="t"/>
              <a:pathLst>
                <a:path extrusionOk="0" h="1440" w="813">
                  <a:moveTo>
                    <a:pt x="813" y="0"/>
                  </a:moveTo>
                  <a:cubicBezTo>
                    <a:pt x="331" y="221"/>
                    <a:pt x="0" y="1039"/>
                    <a:pt x="43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41"/>
            <p:cNvSpPr/>
            <p:nvPr/>
          </p:nvSpPr>
          <p:spPr>
            <a:xfrm>
              <a:off x="10626725" y="9525"/>
              <a:ext cx="1539875" cy="555625"/>
            </a:xfrm>
            <a:custGeom>
              <a:rect b="b" l="l" r="r" t="t"/>
              <a:pathLst>
                <a:path extrusionOk="0" h="117" w="324">
                  <a:moveTo>
                    <a:pt x="324" y="117"/>
                  </a:moveTo>
                  <a:cubicBezTo>
                    <a:pt x="223" y="64"/>
                    <a:pt x="107" y="2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41"/>
            <p:cNvSpPr/>
            <p:nvPr/>
          </p:nvSpPr>
          <p:spPr>
            <a:xfrm>
              <a:off x="10247313" y="5013325"/>
              <a:ext cx="1919288" cy="1830388"/>
            </a:xfrm>
            <a:custGeom>
              <a:rect b="b" l="l" r="r" t="t"/>
              <a:pathLst>
                <a:path extrusionOk="0" h="385" w="404">
                  <a:moveTo>
                    <a:pt x="0" y="385"/>
                  </a:moveTo>
                  <a:cubicBezTo>
                    <a:pt x="146" y="272"/>
                    <a:pt x="285" y="142"/>
                    <a:pt x="404"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41"/>
            <p:cNvSpPr/>
            <p:nvPr/>
          </p:nvSpPr>
          <p:spPr>
            <a:xfrm>
              <a:off x="1120775" y="0"/>
              <a:ext cx="3676650" cy="6843713"/>
            </a:xfrm>
            <a:custGeom>
              <a:rect b="b" l="l" r="r" t="t"/>
              <a:pathLst>
                <a:path extrusionOk="0" h="1440" w="774">
                  <a:moveTo>
                    <a:pt x="774" y="0"/>
                  </a:moveTo>
                  <a:cubicBezTo>
                    <a:pt x="312" y="240"/>
                    <a:pt x="0" y="1034"/>
                    <a:pt x="411" y="144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41"/>
            <p:cNvSpPr/>
            <p:nvPr/>
          </p:nvSpPr>
          <p:spPr>
            <a:xfrm>
              <a:off x="11202988" y="9525"/>
              <a:ext cx="963613" cy="366713"/>
            </a:xfrm>
            <a:custGeom>
              <a:rect b="b" l="l" r="r" t="t"/>
              <a:pathLst>
                <a:path extrusionOk="0" h="77" w="203">
                  <a:moveTo>
                    <a:pt x="203" y="77"/>
                  </a:moveTo>
                  <a:cubicBezTo>
                    <a:pt x="138" y="46"/>
                    <a:pt x="68" y="2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41"/>
            <p:cNvSpPr/>
            <p:nvPr/>
          </p:nvSpPr>
          <p:spPr>
            <a:xfrm>
              <a:off x="10494963" y="5275263"/>
              <a:ext cx="1666875" cy="1577975"/>
            </a:xfrm>
            <a:custGeom>
              <a:rect b="b" l="l" r="r" t="t"/>
              <a:pathLst>
                <a:path extrusionOk="0" h="332" w="351">
                  <a:moveTo>
                    <a:pt x="0" y="332"/>
                  </a:moveTo>
                  <a:cubicBezTo>
                    <a:pt x="125" y="232"/>
                    <a:pt x="245" y="121"/>
                    <a:pt x="351"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41"/>
            <p:cNvSpPr/>
            <p:nvPr/>
          </p:nvSpPr>
          <p:spPr>
            <a:xfrm>
              <a:off x="1001713" y="0"/>
              <a:ext cx="3621088" cy="6843713"/>
            </a:xfrm>
            <a:custGeom>
              <a:rect b="b" l="l" r="r" t="t"/>
              <a:pathLst>
                <a:path extrusionOk="0" h="1440" w="762">
                  <a:moveTo>
                    <a:pt x="762" y="0"/>
                  </a:moveTo>
                  <a:cubicBezTo>
                    <a:pt x="308" y="245"/>
                    <a:pt x="0" y="1033"/>
                    <a:pt x="403"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41"/>
            <p:cNvSpPr/>
            <p:nvPr/>
          </p:nvSpPr>
          <p:spPr>
            <a:xfrm>
              <a:off x="11501438" y="9525"/>
              <a:ext cx="665163" cy="257175"/>
            </a:xfrm>
            <a:custGeom>
              <a:rect b="b" l="l" r="r" t="t"/>
              <a:pathLst>
                <a:path extrusionOk="0" h="54" w="140">
                  <a:moveTo>
                    <a:pt x="140" y="54"/>
                  </a:moveTo>
                  <a:cubicBezTo>
                    <a:pt x="95" y="34"/>
                    <a:pt x="48" y="16"/>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41"/>
            <p:cNvSpPr/>
            <p:nvPr/>
          </p:nvSpPr>
          <p:spPr>
            <a:xfrm>
              <a:off x="10641013" y="5408613"/>
              <a:ext cx="1525588" cy="1435100"/>
            </a:xfrm>
            <a:custGeom>
              <a:rect b="b" l="l" r="r" t="t"/>
              <a:pathLst>
                <a:path extrusionOk="0" h="302" w="321">
                  <a:moveTo>
                    <a:pt x="0" y="302"/>
                  </a:moveTo>
                  <a:cubicBezTo>
                    <a:pt x="114" y="210"/>
                    <a:pt x="223" y="109"/>
                    <a:pt x="321"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41"/>
            <p:cNvSpPr/>
            <p:nvPr/>
          </p:nvSpPr>
          <p:spPr>
            <a:xfrm>
              <a:off x="1001713" y="0"/>
              <a:ext cx="3244850" cy="6843713"/>
            </a:xfrm>
            <a:custGeom>
              <a:rect b="b" l="l" r="r" t="t"/>
              <a:pathLst>
                <a:path extrusionOk="0" h="1440" w="683">
                  <a:moveTo>
                    <a:pt x="683" y="0"/>
                  </a:moveTo>
                  <a:cubicBezTo>
                    <a:pt x="258" y="256"/>
                    <a:pt x="0" y="1041"/>
                    <a:pt x="35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41"/>
            <p:cNvSpPr/>
            <p:nvPr/>
          </p:nvSpPr>
          <p:spPr>
            <a:xfrm>
              <a:off x="10802938" y="5518150"/>
              <a:ext cx="1363663" cy="1325563"/>
            </a:xfrm>
            <a:custGeom>
              <a:rect b="b" l="l" r="r" t="t"/>
              <a:pathLst>
                <a:path extrusionOk="0" h="279" w="287">
                  <a:moveTo>
                    <a:pt x="0" y="279"/>
                  </a:moveTo>
                  <a:cubicBezTo>
                    <a:pt x="101" y="193"/>
                    <a:pt x="198" y="100"/>
                    <a:pt x="287"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41"/>
            <p:cNvSpPr/>
            <p:nvPr/>
          </p:nvSpPr>
          <p:spPr>
            <a:xfrm>
              <a:off x="889000" y="0"/>
              <a:ext cx="3230563" cy="6843713"/>
            </a:xfrm>
            <a:custGeom>
              <a:rect b="b" l="l" r="r" t="t"/>
              <a:pathLst>
                <a:path extrusionOk="0" h="1440" w="680">
                  <a:moveTo>
                    <a:pt x="680" y="0"/>
                  </a:moveTo>
                  <a:cubicBezTo>
                    <a:pt x="257" y="265"/>
                    <a:pt x="0" y="1026"/>
                    <a:pt x="337"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41"/>
            <p:cNvSpPr/>
            <p:nvPr/>
          </p:nvSpPr>
          <p:spPr>
            <a:xfrm>
              <a:off x="10979150" y="5694363"/>
              <a:ext cx="1187450" cy="1149350"/>
            </a:xfrm>
            <a:custGeom>
              <a:rect b="b" l="l" r="r" t="t"/>
              <a:pathLst>
                <a:path extrusionOk="0" h="242" w="250">
                  <a:moveTo>
                    <a:pt x="0" y="242"/>
                  </a:moveTo>
                  <a:cubicBezTo>
                    <a:pt x="88" y="166"/>
                    <a:pt x="172" y="85"/>
                    <a:pt x="25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41"/>
            <p:cNvSpPr/>
            <p:nvPr/>
          </p:nvSpPr>
          <p:spPr>
            <a:xfrm>
              <a:off x="484188" y="0"/>
              <a:ext cx="3421063" cy="6843713"/>
            </a:xfrm>
            <a:custGeom>
              <a:rect b="b" l="l" r="r" t="t"/>
              <a:pathLst>
                <a:path extrusionOk="0" h="1440" w="720">
                  <a:moveTo>
                    <a:pt x="720" y="0"/>
                  </a:moveTo>
                  <a:cubicBezTo>
                    <a:pt x="316" y="282"/>
                    <a:pt x="0" y="1018"/>
                    <a:pt x="362"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41"/>
            <p:cNvSpPr/>
            <p:nvPr/>
          </p:nvSpPr>
          <p:spPr>
            <a:xfrm>
              <a:off x="11287125" y="6049963"/>
              <a:ext cx="879475" cy="793750"/>
            </a:xfrm>
            <a:custGeom>
              <a:rect b="b" l="l" r="r" t="t"/>
              <a:pathLst>
                <a:path extrusionOk="0" h="167" w="185">
                  <a:moveTo>
                    <a:pt x="0" y="167"/>
                  </a:moveTo>
                  <a:cubicBezTo>
                    <a:pt x="63" y="114"/>
                    <a:pt x="125" y="58"/>
                    <a:pt x="185"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41"/>
            <p:cNvSpPr/>
            <p:nvPr/>
          </p:nvSpPr>
          <p:spPr>
            <a:xfrm>
              <a:off x="598488" y="0"/>
              <a:ext cx="2717800" cy="6843713"/>
            </a:xfrm>
            <a:custGeom>
              <a:rect b="b" l="l" r="r" t="t"/>
              <a:pathLst>
                <a:path extrusionOk="0" h="1440" w="572">
                  <a:moveTo>
                    <a:pt x="572" y="0"/>
                  </a:moveTo>
                  <a:cubicBezTo>
                    <a:pt x="213" y="320"/>
                    <a:pt x="0" y="979"/>
                    <a:pt x="164" y="144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41"/>
            <p:cNvSpPr/>
            <p:nvPr/>
          </p:nvSpPr>
          <p:spPr>
            <a:xfrm>
              <a:off x="261938" y="0"/>
              <a:ext cx="2944813" cy="6843713"/>
            </a:xfrm>
            <a:custGeom>
              <a:rect b="b" l="l" r="r" t="t"/>
              <a:pathLst>
                <a:path extrusionOk="0" h="1440" w="620">
                  <a:moveTo>
                    <a:pt x="620" y="0"/>
                  </a:moveTo>
                  <a:cubicBezTo>
                    <a:pt x="248" y="325"/>
                    <a:pt x="0" y="960"/>
                    <a:pt x="186" y="1440"/>
                  </a:cubicBezTo>
                </a:path>
              </a:pathLst>
            </a:custGeom>
            <a:noFill/>
            <a:ln cap="flat" cmpd="sng" w="9525">
              <a:solidFill>
                <a:schemeClr val="dk1">
                  <a:alpha val="20000"/>
                </a:schemeClr>
              </a:solidFill>
              <a:prstDash val="lg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1"/>
            <p:cNvSpPr/>
            <p:nvPr/>
          </p:nvSpPr>
          <p:spPr>
            <a:xfrm>
              <a:off x="-417513" y="0"/>
              <a:ext cx="2403475" cy="6843713"/>
            </a:xfrm>
            <a:custGeom>
              <a:rect b="b" l="l" r="r" t="t"/>
              <a:pathLst>
                <a:path extrusionOk="0" h="1440" w="506">
                  <a:moveTo>
                    <a:pt x="506" y="0"/>
                  </a:moveTo>
                  <a:cubicBezTo>
                    <a:pt x="109" y="356"/>
                    <a:pt x="0" y="943"/>
                    <a:pt x="171"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41"/>
            <p:cNvSpPr/>
            <p:nvPr/>
          </p:nvSpPr>
          <p:spPr>
            <a:xfrm>
              <a:off x="14288" y="9525"/>
              <a:ext cx="1771650" cy="3198813"/>
            </a:xfrm>
            <a:custGeom>
              <a:rect b="b" l="l" r="r" t="t"/>
              <a:pathLst>
                <a:path extrusionOk="0" h="673" w="373">
                  <a:moveTo>
                    <a:pt x="373" y="0"/>
                  </a:moveTo>
                  <a:cubicBezTo>
                    <a:pt x="175" y="183"/>
                    <a:pt x="51" y="409"/>
                    <a:pt x="0" y="67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41"/>
            <p:cNvSpPr/>
            <p:nvPr/>
          </p:nvSpPr>
          <p:spPr>
            <a:xfrm>
              <a:off x="4763" y="6016625"/>
              <a:ext cx="214313" cy="827088"/>
            </a:xfrm>
            <a:custGeom>
              <a:rect b="b" l="l" r="r" t="t"/>
              <a:pathLst>
                <a:path extrusionOk="0" h="174" w="45">
                  <a:moveTo>
                    <a:pt x="0" y="0"/>
                  </a:moveTo>
                  <a:cubicBezTo>
                    <a:pt x="11" y="59"/>
                    <a:pt x="26" y="118"/>
                    <a:pt x="45" y="174"/>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41"/>
            <p:cNvSpPr/>
            <p:nvPr/>
          </p:nvSpPr>
          <p:spPr>
            <a:xfrm>
              <a:off x="14288" y="0"/>
              <a:ext cx="1562100" cy="2228850"/>
            </a:xfrm>
            <a:custGeom>
              <a:rect b="b" l="l" r="r" t="t"/>
              <a:pathLst>
                <a:path extrusionOk="0" h="469" w="329">
                  <a:moveTo>
                    <a:pt x="329" y="0"/>
                  </a:moveTo>
                  <a:cubicBezTo>
                    <a:pt x="189" y="133"/>
                    <a:pt x="69" y="288"/>
                    <a:pt x="0" y="46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7" name="Google Shape;167;p41"/>
          <p:cNvGrpSpPr/>
          <p:nvPr/>
        </p:nvGrpSpPr>
        <p:grpSpPr>
          <a:xfrm>
            <a:off x="800144" y="1699589"/>
            <a:ext cx="3674476" cy="3470421"/>
            <a:chOff x="697883" y="1816768"/>
            <a:chExt cx="3674476" cy="3470421"/>
          </a:xfrm>
        </p:grpSpPr>
        <p:sp>
          <p:nvSpPr>
            <p:cNvPr id="168" name="Google Shape;168;p41"/>
            <p:cNvSpPr/>
            <p:nvPr/>
          </p:nvSpPr>
          <p:spPr>
            <a:xfrm>
              <a:off x="697883" y="1816768"/>
              <a:ext cx="3674476" cy="5029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1"/>
            <p:cNvSpPr/>
            <p:nvPr/>
          </p:nvSpPr>
          <p:spPr>
            <a:xfrm rot="10800000">
              <a:off x="2380224" y="5014786"/>
              <a:ext cx="315988" cy="27240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41"/>
            <p:cNvSpPr/>
            <p:nvPr/>
          </p:nvSpPr>
          <p:spPr>
            <a:xfrm>
              <a:off x="704075" y="2392840"/>
              <a:ext cx="3668284" cy="26243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1" name="Google Shape;171;p41"/>
          <p:cNvSpPr txBox="1"/>
          <p:nvPr>
            <p:ph type="title"/>
          </p:nvPr>
        </p:nvSpPr>
        <p:spPr>
          <a:xfrm>
            <a:off x="889001" y="2363915"/>
            <a:ext cx="3500828" cy="2460497"/>
          </a:xfrm>
          <a:prstGeom prst="rect">
            <a:avLst/>
          </a:prstGeom>
          <a:noFill/>
          <a:ln>
            <a:noFill/>
          </a:ln>
        </p:spPr>
        <p:txBody>
          <a:bodyPr anchorCtr="0" anchor="ctr" bIns="91425" lIns="91425" spcFirstLastPara="1" rIns="91425" wrap="square" tIns="91425">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41"/>
          <p:cNvSpPr txBox="1"/>
          <p:nvPr>
            <p:ph idx="1" type="body"/>
          </p:nvPr>
        </p:nvSpPr>
        <p:spPr>
          <a:xfrm>
            <a:off x="5125137" y="803185"/>
            <a:ext cx="6265088" cy="6858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1000"/>
              </a:spcBef>
              <a:spcAft>
                <a:spcPts val="0"/>
              </a:spcAft>
              <a:buSzPts val="2420"/>
              <a:buNone/>
              <a:defRPr b="0" sz="2200" cap="none">
                <a:solidFill>
                  <a:schemeClr val="accent1"/>
                </a:solidFill>
              </a:defRPr>
            </a:lvl1pPr>
            <a:lvl2pPr indent="-228600" lvl="1" marL="914400" algn="l">
              <a:lnSpc>
                <a:spcPct val="120000"/>
              </a:lnSpc>
              <a:spcBef>
                <a:spcPts val="500"/>
              </a:spcBef>
              <a:spcAft>
                <a:spcPts val="0"/>
              </a:spcAft>
              <a:buSzPts val="2200"/>
              <a:buNone/>
              <a:defRPr b="1" sz="2000"/>
            </a:lvl2pPr>
            <a:lvl3pPr indent="-228600" lvl="2" marL="1371600" algn="l">
              <a:lnSpc>
                <a:spcPct val="120000"/>
              </a:lnSpc>
              <a:spcBef>
                <a:spcPts val="500"/>
              </a:spcBef>
              <a:spcAft>
                <a:spcPts val="0"/>
              </a:spcAft>
              <a:buSzPts val="1980"/>
              <a:buNone/>
              <a:defRPr b="1" sz="1800"/>
            </a:lvl3pPr>
            <a:lvl4pPr indent="-228600" lvl="3" marL="1828800" algn="l">
              <a:lnSpc>
                <a:spcPct val="120000"/>
              </a:lnSpc>
              <a:spcBef>
                <a:spcPts val="500"/>
              </a:spcBef>
              <a:spcAft>
                <a:spcPts val="0"/>
              </a:spcAft>
              <a:buSzPts val="1760"/>
              <a:buNone/>
              <a:defRPr b="1" sz="1600"/>
            </a:lvl4pPr>
            <a:lvl5pPr indent="-228600" lvl="4" marL="2286000" algn="l">
              <a:lnSpc>
                <a:spcPct val="120000"/>
              </a:lnSpc>
              <a:spcBef>
                <a:spcPts val="500"/>
              </a:spcBef>
              <a:spcAft>
                <a:spcPts val="0"/>
              </a:spcAft>
              <a:buSzPts val="1760"/>
              <a:buNone/>
              <a:defRPr b="1" sz="1600"/>
            </a:lvl5pPr>
            <a:lvl6pPr indent="-228600" lvl="5" marL="2743200" algn="l">
              <a:lnSpc>
                <a:spcPct val="120000"/>
              </a:lnSpc>
              <a:spcBef>
                <a:spcPts val="500"/>
              </a:spcBef>
              <a:spcAft>
                <a:spcPts val="0"/>
              </a:spcAft>
              <a:buSzPts val="1760"/>
              <a:buNone/>
              <a:defRPr b="1" sz="1600"/>
            </a:lvl6pPr>
            <a:lvl7pPr indent="-228600" lvl="6" marL="3200400" algn="l">
              <a:lnSpc>
                <a:spcPct val="120000"/>
              </a:lnSpc>
              <a:spcBef>
                <a:spcPts val="500"/>
              </a:spcBef>
              <a:spcAft>
                <a:spcPts val="0"/>
              </a:spcAft>
              <a:buSzPts val="1760"/>
              <a:buNone/>
              <a:defRPr b="1" sz="1600"/>
            </a:lvl7pPr>
            <a:lvl8pPr indent="-228600" lvl="7" marL="3657600" algn="l">
              <a:lnSpc>
                <a:spcPct val="120000"/>
              </a:lnSpc>
              <a:spcBef>
                <a:spcPts val="500"/>
              </a:spcBef>
              <a:spcAft>
                <a:spcPts val="0"/>
              </a:spcAft>
              <a:buSzPts val="1760"/>
              <a:buNone/>
              <a:defRPr b="1" sz="1600"/>
            </a:lvl8pPr>
            <a:lvl9pPr indent="-228600" lvl="8" marL="4114800" algn="l">
              <a:lnSpc>
                <a:spcPct val="120000"/>
              </a:lnSpc>
              <a:spcBef>
                <a:spcPts val="500"/>
              </a:spcBef>
              <a:spcAft>
                <a:spcPts val="0"/>
              </a:spcAft>
              <a:buSzPts val="1760"/>
              <a:buNone/>
              <a:defRPr b="1" sz="1600"/>
            </a:lvl9pPr>
          </a:lstStyle>
          <a:p/>
        </p:txBody>
      </p:sp>
      <p:sp>
        <p:nvSpPr>
          <p:cNvPr id="173" name="Google Shape;173;p41"/>
          <p:cNvSpPr txBox="1"/>
          <p:nvPr>
            <p:ph idx="2" type="body"/>
          </p:nvPr>
        </p:nvSpPr>
        <p:spPr>
          <a:xfrm>
            <a:off x="5125305" y="1488985"/>
            <a:ext cx="6264350" cy="1696853"/>
          </a:xfrm>
          <a:prstGeom prst="rect">
            <a:avLst/>
          </a:prstGeom>
          <a:noFill/>
          <a:ln>
            <a:noFill/>
          </a:ln>
        </p:spPr>
        <p:txBody>
          <a:bodyPr anchorCtr="0" anchor="t" bIns="45700" lIns="91425" spcFirstLastPara="1" rIns="91425" wrap="square" tIns="45700">
            <a:normAutofit/>
          </a:bodyPr>
          <a:lstStyle>
            <a:lvl1pPr indent="-354330" lvl="0" marL="457200" algn="l">
              <a:lnSpc>
                <a:spcPct val="120000"/>
              </a:lnSpc>
              <a:spcBef>
                <a:spcPts val="1000"/>
              </a:spcBef>
              <a:spcAft>
                <a:spcPts val="0"/>
              </a:spcAft>
              <a:buSzPts val="1980"/>
              <a:buChar char="▪"/>
              <a:defRPr/>
            </a:lvl1pPr>
            <a:lvl2pPr indent="-354330" lvl="1" marL="914400" algn="l">
              <a:lnSpc>
                <a:spcPct val="120000"/>
              </a:lnSpc>
              <a:spcBef>
                <a:spcPts val="500"/>
              </a:spcBef>
              <a:spcAft>
                <a:spcPts val="0"/>
              </a:spcAft>
              <a:buSzPts val="1980"/>
              <a:buChar char="▪"/>
              <a:defRPr/>
            </a:lvl2pPr>
            <a:lvl3pPr indent="-354330" lvl="2" marL="1371600" algn="l">
              <a:lnSpc>
                <a:spcPct val="120000"/>
              </a:lnSpc>
              <a:spcBef>
                <a:spcPts val="500"/>
              </a:spcBef>
              <a:spcAft>
                <a:spcPts val="0"/>
              </a:spcAft>
              <a:buSzPts val="1980"/>
              <a:buChar char="▪"/>
              <a:defRPr/>
            </a:lvl3pPr>
            <a:lvl4pPr indent="-354330" lvl="3" marL="1828800" algn="l">
              <a:lnSpc>
                <a:spcPct val="120000"/>
              </a:lnSpc>
              <a:spcBef>
                <a:spcPts val="500"/>
              </a:spcBef>
              <a:spcAft>
                <a:spcPts val="0"/>
              </a:spcAft>
              <a:buSzPts val="1980"/>
              <a:buChar char="▪"/>
              <a:defRPr/>
            </a:lvl4pPr>
            <a:lvl5pPr indent="-354329" lvl="4" marL="2286000" algn="l">
              <a:lnSpc>
                <a:spcPct val="120000"/>
              </a:lnSpc>
              <a:spcBef>
                <a:spcPts val="500"/>
              </a:spcBef>
              <a:spcAft>
                <a:spcPts val="0"/>
              </a:spcAft>
              <a:buSzPts val="1980"/>
              <a:buChar char="▪"/>
              <a:defRPr/>
            </a:lvl5pPr>
            <a:lvl6pPr indent="-354329" lvl="5" marL="2743200" algn="l">
              <a:lnSpc>
                <a:spcPct val="120000"/>
              </a:lnSpc>
              <a:spcBef>
                <a:spcPts val="500"/>
              </a:spcBef>
              <a:spcAft>
                <a:spcPts val="0"/>
              </a:spcAft>
              <a:buSzPts val="1980"/>
              <a:buChar char="▪"/>
              <a:defRPr/>
            </a:lvl6pPr>
            <a:lvl7pPr indent="-354329" lvl="6" marL="3200400" algn="l">
              <a:lnSpc>
                <a:spcPct val="120000"/>
              </a:lnSpc>
              <a:spcBef>
                <a:spcPts val="500"/>
              </a:spcBef>
              <a:spcAft>
                <a:spcPts val="0"/>
              </a:spcAft>
              <a:buSzPts val="1980"/>
              <a:buChar char="▪"/>
              <a:defRPr/>
            </a:lvl7pPr>
            <a:lvl8pPr indent="-354329" lvl="7" marL="3657600" algn="l">
              <a:lnSpc>
                <a:spcPct val="120000"/>
              </a:lnSpc>
              <a:spcBef>
                <a:spcPts val="500"/>
              </a:spcBef>
              <a:spcAft>
                <a:spcPts val="0"/>
              </a:spcAft>
              <a:buSzPts val="1980"/>
              <a:buChar char="▪"/>
              <a:defRPr/>
            </a:lvl8pPr>
            <a:lvl9pPr indent="-354329" lvl="8" marL="4114800" algn="l">
              <a:lnSpc>
                <a:spcPct val="120000"/>
              </a:lnSpc>
              <a:spcBef>
                <a:spcPts val="500"/>
              </a:spcBef>
              <a:spcAft>
                <a:spcPts val="0"/>
              </a:spcAft>
              <a:buSzPts val="1980"/>
              <a:buChar char="▪"/>
              <a:defRPr/>
            </a:lvl9pPr>
          </a:lstStyle>
          <a:p/>
        </p:txBody>
      </p:sp>
      <p:sp>
        <p:nvSpPr>
          <p:cNvPr id="174" name="Google Shape;174;p41"/>
          <p:cNvSpPr txBox="1"/>
          <p:nvPr>
            <p:ph idx="3" type="body"/>
          </p:nvPr>
        </p:nvSpPr>
        <p:spPr>
          <a:xfrm>
            <a:off x="5118653" y="3665887"/>
            <a:ext cx="6264414" cy="6858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1000"/>
              </a:spcBef>
              <a:spcAft>
                <a:spcPts val="0"/>
              </a:spcAft>
              <a:buSzPts val="2420"/>
              <a:buNone/>
              <a:defRPr b="0" sz="2200" cap="none">
                <a:solidFill>
                  <a:schemeClr val="accent1"/>
                </a:solidFill>
              </a:defRPr>
            </a:lvl1pPr>
            <a:lvl2pPr indent="-228600" lvl="1" marL="914400" algn="l">
              <a:lnSpc>
                <a:spcPct val="120000"/>
              </a:lnSpc>
              <a:spcBef>
                <a:spcPts val="500"/>
              </a:spcBef>
              <a:spcAft>
                <a:spcPts val="0"/>
              </a:spcAft>
              <a:buSzPts val="2200"/>
              <a:buNone/>
              <a:defRPr b="1" sz="2000"/>
            </a:lvl2pPr>
            <a:lvl3pPr indent="-228600" lvl="2" marL="1371600" algn="l">
              <a:lnSpc>
                <a:spcPct val="120000"/>
              </a:lnSpc>
              <a:spcBef>
                <a:spcPts val="500"/>
              </a:spcBef>
              <a:spcAft>
                <a:spcPts val="0"/>
              </a:spcAft>
              <a:buSzPts val="1980"/>
              <a:buNone/>
              <a:defRPr b="1" sz="1800"/>
            </a:lvl3pPr>
            <a:lvl4pPr indent="-228600" lvl="3" marL="1828800" algn="l">
              <a:lnSpc>
                <a:spcPct val="120000"/>
              </a:lnSpc>
              <a:spcBef>
                <a:spcPts val="500"/>
              </a:spcBef>
              <a:spcAft>
                <a:spcPts val="0"/>
              </a:spcAft>
              <a:buSzPts val="1760"/>
              <a:buNone/>
              <a:defRPr b="1" sz="1600"/>
            </a:lvl4pPr>
            <a:lvl5pPr indent="-228600" lvl="4" marL="2286000" algn="l">
              <a:lnSpc>
                <a:spcPct val="120000"/>
              </a:lnSpc>
              <a:spcBef>
                <a:spcPts val="500"/>
              </a:spcBef>
              <a:spcAft>
                <a:spcPts val="0"/>
              </a:spcAft>
              <a:buSzPts val="1760"/>
              <a:buNone/>
              <a:defRPr b="1" sz="1600"/>
            </a:lvl5pPr>
            <a:lvl6pPr indent="-228600" lvl="5" marL="2743200" algn="l">
              <a:lnSpc>
                <a:spcPct val="120000"/>
              </a:lnSpc>
              <a:spcBef>
                <a:spcPts val="500"/>
              </a:spcBef>
              <a:spcAft>
                <a:spcPts val="0"/>
              </a:spcAft>
              <a:buSzPts val="1760"/>
              <a:buNone/>
              <a:defRPr b="1" sz="1600"/>
            </a:lvl6pPr>
            <a:lvl7pPr indent="-228600" lvl="6" marL="3200400" algn="l">
              <a:lnSpc>
                <a:spcPct val="120000"/>
              </a:lnSpc>
              <a:spcBef>
                <a:spcPts val="500"/>
              </a:spcBef>
              <a:spcAft>
                <a:spcPts val="0"/>
              </a:spcAft>
              <a:buSzPts val="1760"/>
              <a:buNone/>
              <a:defRPr b="1" sz="1600"/>
            </a:lvl7pPr>
            <a:lvl8pPr indent="-228600" lvl="7" marL="3657600" algn="l">
              <a:lnSpc>
                <a:spcPct val="120000"/>
              </a:lnSpc>
              <a:spcBef>
                <a:spcPts val="500"/>
              </a:spcBef>
              <a:spcAft>
                <a:spcPts val="0"/>
              </a:spcAft>
              <a:buSzPts val="1760"/>
              <a:buNone/>
              <a:defRPr b="1" sz="1600"/>
            </a:lvl8pPr>
            <a:lvl9pPr indent="-228600" lvl="8" marL="4114800" algn="l">
              <a:lnSpc>
                <a:spcPct val="120000"/>
              </a:lnSpc>
              <a:spcBef>
                <a:spcPts val="500"/>
              </a:spcBef>
              <a:spcAft>
                <a:spcPts val="0"/>
              </a:spcAft>
              <a:buSzPts val="1760"/>
              <a:buNone/>
              <a:defRPr b="1" sz="1600"/>
            </a:lvl9pPr>
          </a:lstStyle>
          <a:p/>
        </p:txBody>
      </p:sp>
      <p:sp>
        <p:nvSpPr>
          <p:cNvPr id="175" name="Google Shape;175;p41"/>
          <p:cNvSpPr txBox="1"/>
          <p:nvPr>
            <p:ph idx="4" type="body"/>
          </p:nvPr>
        </p:nvSpPr>
        <p:spPr>
          <a:xfrm>
            <a:off x="5118447" y="4351687"/>
            <a:ext cx="6265588" cy="1704060"/>
          </a:xfrm>
          <a:prstGeom prst="rect">
            <a:avLst/>
          </a:prstGeom>
          <a:noFill/>
          <a:ln>
            <a:noFill/>
          </a:ln>
        </p:spPr>
        <p:txBody>
          <a:bodyPr anchorCtr="0" anchor="t" bIns="45700" lIns="91425" spcFirstLastPara="1" rIns="91425" wrap="square" tIns="45700">
            <a:normAutofit/>
          </a:bodyPr>
          <a:lstStyle>
            <a:lvl1pPr indent="-354330" lvl="0" marL="457200" algn="l">
              <a:lnSpc>
                <a:spcPct val="120000"/>
              </a:lnSpc>
              <a:spcBef>
                <a:spcPts val="1000"/>
              </a:spcBef>
              <a:spcAft>
                <a:spcPts val="0"/>
              </a:spcAft>
              <a:buSzPts val="1980"/>
              <a:buChar char="▪"/>
              <a:defRPr/>
            </a:lvl1pPr>
            <a:lvl2pPr indent="-354330" lvl="1" marL="914400" algn="l">
              <a:lnSpc>
                <a:spcPct val="120000"/>
              </a:lnSpc>
              <a:spcBef>
                <a:spcPts val="500"/>
              </a:spcBef>
              <a:spcAft>
                <a:spcPts val="0"/>
              </a:spcAft>
              <a:buSzPts val="1980"/>
              <a:buChar char="▪"/>
              <a:defRPr/>
            </a:lvl2pPr>
            <a:lvl3pPr indent="-354330" lvl="2" marL="1371600" algn="l">
              <a:lnSpc>
                <a:spcPct val="120000"/>
              </a:lnSpc>
              <a:spcBef>
                <a:spcPts val="500"/>
              </a:spcBef>
              <a:spcAft>
                <a:spcPts val="0"/>
              </a:spcAft>
              <a:buSzPts val="1980"/>
              <a:buChar char="▪"/>
              <a:defRPr/>
            </a:lvl3pPr>
            <a:lvl4pPr indent="-354330" lvl="3" marL="1828800" algn="l">
              <a:lnSpc>
                <a:spcPct val="120000"/>
              </a:lnSpc>
              <a:spcBef>
                <a:spcPts val="500"/>
              </a:spcBef>
              <a:spcAft>
                <a:spcPts val="0"/>
              </a:spcAft>
              <a:buSzPts val="1980"/>
              <a:buChar char="▪"/>
              <a:defRPr/>
            </a:lvl4pPr>
            <a:lvl5pPr indent="-354329" lvl="4" marL="2286000" algn="l">
              <a:lnSpc>
                <a:spcPct val="120000"/>
              </a:lnSpc>
              <a:spcBef>
                <a:spcPts val="500"/>
              </a:spcBef>
              <a:spcAft>
                <a:spcPts val="0"/>
              </a:spcAft>
              <a:buSzPts val="1980"/>
              <a:buChar char="▪"/>
              <a:defRPr/>
            </a:lvl5pPr>
            <a:lvl6pPr indent="-354329" lvl="5" marL="2743200" algn="l">
              <a:lnSpc>
                <a:spcPct val="120000"/>
              </a:lnSpc>
              <a:spcBef>
                <a:spcPts val="500"/>
              </a:spcBef>
              <a:spcAft>
                <a:spcPts val="0"/>
              </a:spcAft>
              <a:buSzPts val="1980"/>
              <a:buChar char="▪"/>
              <a:defRPr/>
            </a:lvl6pPr>
            <a:lvl7pPr indent="-354329" lvl="6" marL="3200400" algn="l">
              <a:lnSpc>
                <a:spcPct val="120000"/>
              </a:lnSpc>
              <a:spcBef>
                <a:spcPts val="500"/>
              </a:spcBef>
              <a:spcAft>
                <a:spcPts val="0"/>
              </a:spcAft>
              <a:buSzPts val="1980"/>
              <a:buChar char="▪"/>
              <a:defRPr/>
            </a:lvl7pPr>
            <a:lvl8pPr indent="-354329" lvl="7" marL="3657600" algn="l">
              <a:lnSpc>
                <a:spcPct val="120000"/>
              </a:lnSpc>
              <a:spcBef>
                <a:spcPts val="500"/>
              </a:spcBef>
              <a:spcAft>
                <a:spcPts val="0"/>
              </a:spcAft>
              <a:buSzPts val="1980"/>
              <a:buChar char="▪"/>
              <a:defRPr/>
            </a:lvl8pPr>
            <a:lvl9pPr indent="-354329" lvl="8" marL="4114800" algn="l">
              <a:lnSpc>
                <a:spcPct val="120000"/>
              </a:lnSpc>
              <a:spcBef>
                <a:spcPts val="500"/>
              </a:spcBef>
              <a:spcAft>
                <a:spcPts val="0"/>
              </a:spcAft>
              <a:buSzPts val="1980"/>
              <a:buChar char="▪"/>
              <a:defRPr/>
            </a:lvl9pPr>
          </a:lstStyle>
          <a:p/>
        </p:txBody>
      </p:sp>
      <p:sp>
        <p:nvSpPr>
          <p:cNvPr id="176" name="Google Shape;176;p41"/>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41"/>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41"/>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179" name="Shape 179"/>
        <p:cNvGrpSpPr/>
        <p:nvPr/>
      </p:nvGrpSpPr>
      <p:grpSpPr>
        <a:xfrm>
          <a:off x="0" y="0"/>
          <a:ext cx="0" cy="0"/>
          <a:chOff x="0" y="0"/>
          <a:chExt cx="0" cy="0"/>
        </a:xfrm>
      </p:grpSpPr>
      <p:grpSp>
        <p:nvGrpSpPr>
          <p:cNvPr id="180" name="Google Shape;180;p42"/>
          <p:cNvGrpSpPr/>
          <p:nvPr/>
        </p:nvGrpSpPr>
        <p:grpSpPr>
          <a:xfrm>
            <a:off x="-417513" y="0"/>
            <a:ext cx="12584114" cy="6853238"/>
            <a:chOff x="-417513" y="0"/>
            <a:chExt cx="12584114" cy="6853238"/>
          </a:xfrm>
        </p:grpSpPr>
        <p:sp>
          <p:nvSpPr>
            <p:cNvPr id="181" name="Google Shape;181;p42"/>
            <p:cNvSpPr/>
            <p:nvPr/>
          </p:nvSpPr>
          <p:spPr>
            <a:xfrm>
              <a:off x="1306513" y="0"/>
              <a:ext cx="3862388" cy="6843713"/>
            </a:xfrm>
            <a:custGeom>
              <a:rect b="b" l="l" r="r" t="t"/>
              <a:pathLst>
                <a:path extrusionOk="0" h="1440" w="813">
                  <a:moveTo>
                    <a:pt x="813" y="0"/>
                  </a:moveTo>
                  <a:cubicBezTo>
                    <a:pt x="331" y="221"/>
                    <a:pt x="0" y="1039"/>
                    <a:pt x="43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42"/>
            <p:cNvSpPr/>
            <p:nvPr/>
          </p:nvSpPr>
          <p:spPr>
            <a:xfrm>
              <a:off x="10626725" y="9525"/>
              <a:ext cx="1539875" cy="555625"/>
            </a:xfrm>
            <a:custGeom>
              <a:rect b="b" l="l" r="r" t="t"/>
              <a:pathLst>
                <a:path extrusionOk="0" h="117" w="324">
                  <a:moveTo>
                    <a:pt x="324" y="117"/>
                  </a:moveTo>
                  <a:cubicBezTo>
                    <a:pt x="223" y="64"/>
                    <a:pt x="107" y="2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42"/>
            <p:cNvSpPr/>
            <p:nvPr/>
          </p:nvSpPr>
          <p:spPr>
            <a:xfrm>
              <a:off x="10247313" y="5013325"/>
              <a:ext cx="1919288" cy="1830388"/>
            </a:xfrm>
            <a:custGeom>
              <a:rect b="b" l="l" r="r" t="t"/>
              <a:pathLst>
                <a:path extrusionOk="0" h="385" w="404">
                  <a:moveTo>
                    <a:pt x="0" y="385"/>
                  </a:moveTo>
                  <a:cubicBezTo>
                    <a:pt x="146" y="272"/>
                    <a:pt x="285" y="142"/>
                    <a:pt x="404"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42"/>
            <p:cNvSpPr/>
            <p:nvPr/>
          </p:nvSpPr>
          <p:spPr>
            <a:xfrm>
              <a:off x="1120775" y="0"/>
              <a:ext cx="3676650" cy="6843713"/>
            </a:xfrm>
            <a:custGeom>
              <a:rect b="b" l="l" r="r" t="t"/>
              <a:pathLst>
                <a:path extrusionOk="0" h="1440" w="774">
                  <a:moveTo>
                    <a:pt x="774" y="0"/>
                  </a:moveTo>
                  <a:cubicBezTo>
                    <a:pt x="312" y="240"/>
                    <a:pt x="0" y="1034"/>
                    <a:pt x="411" y="144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42"/>
            <p:cNvSpPr/>
            <p:nvPr/>
          </p:nvSpPr>
          <p:spPr>
            <a:xfrm>
              <a:off x="11202988" y="9525"/>
              <a:ext cx="963613" cy="366713"/>
            </a:xfrm>
            <a:custGeom>
              <a:rect b="b" l="l" r="r" t="t"/>
              <a:pathLst>
                <a:path extrusionOk="0" h="77" w="203">
                  <a:moveTo>
                    <a:pt x="203" y="77"/>
                  </a:moveTo>
                  <a:cubicBezTo>
                    <a:pt x="138" y="46"/>
                    <a:pt x="68" y="2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42"/>
            <p:cNvSpPr/>
            <p:nvPr/>
          </p:nvSpPr>
          <p:spPr>
            <a:xfrm>
              <a:off x="10494963" y="5275263"/>
              <a:ext cx="1666875" cy="1577975"/>
            </a:xfrm>
            <a:custGeom>
              <a:rect b="b" l="l" r="r" t="t"/>
              <a:pathLst>
                <a:path extrusionOk="0" h="332" w="351">
                  <a:moveTo>
                    <a:pt x="0" y="332"/>
                  </a:moveTo>
                  <a:cubicBezTo>
                    <a:pt x="125" y="232"/>
                    <a:pt x="245" y="121"/>
                    <a:pt x="351"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42"/>
            <p:cNvSpPr/>
            <p:nvPr/>
          </p:nvSpPr>
          <p:spPr>
            <a:xfrm>
              <a:off x="1001713" y="0"/>
              <a:ext cx="3621088" cy="6843713"/>
            </a:xfrm>
            <a:custGeom>
              <a:rect b="b" l="l" r="r" t="t"/>
              <a:pathLst>
                <a:path extrusionOk="0" h="1440" w="762">
                  <a:moveTo>
                    <a:pt x="762" y="0"/>
                  </a:moveTo>
                  <a:cubicBezTo>
                    <a:pt x="308" y="245"/>
                    <a:pt x="0" y="1033"/>
                    <a:pt x="403"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42"/>
            <p:cNvSpPr/>
            <p:nvPr/>
          </p:nvSpPr>
          <p:spPr>
            <a:xfrm>
              <a:off x="11501438" y="9525"/>
              <a:ext cx="665163" cy="257175"/>
            </a:xfrm>
            <a:custGeom>
              <a:rect b="b" l="l" r="r" t="t"/>
              <a:pathLst>
                <a:path extrusionOk="0" h="54" w="140">
                  <a:moveTo>
                    <a:pt x="140" y="54"/>
                  </a:moveTo>
                  <a:cubicBezTo>
                    <a:pt x="95" y="34"/>
                    <a:pt x="48" y="16"/>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42"/>
            <p:cNvSpPr/>
            <p:nvPr/>
          </p:nvSpPr>
          <p:spPr>
            <a:xfrm>
              <a:off x="10641013" y="5408613"/>
              <a:ext cx="1525588" cy="1435100"/>
            </a:xfrm>
            <a:custGeom>
              <a:rect b="b" l="l" r="r" t="t"/>
              <a:pathLst>
                <a:path extrusionOk="0" h="302" w="321">
                  <a:moveTo>
                    <a:pt x="0" y="302"/>
                  </a:moveTo>
                  <a:cubicBezTo>
                    <a:pt x="114" y="210"/>
                    <a:pt x="223" y="109"/>
                    <a:pt x="321"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42"/>
            <p:cNvSpPr/>
            <p:nvPr/>
          </p:nvSpPr>
          <p:spPr>
            <a:xfrm>
              <a:off x="1001713" y="0"/>
              <a:ext cx="3244850" cy="6843713"/>
            </a:xfrm>
            <a:custGeom>
              <a:rect b="b" l="l" r="r" t="t"/>
              <a:pathLst>
                <a:path extrusionOk="0" h="1440" w="683">
                  <a:moveTo>
                    <a:pt x="683" y="0"/>
                  </a:moveTo>
                  <a:cubicBezTo>
                    <a:pt x="258" y="256"/>
                    <a:pt x="0" y="1041"/>
                    <a:pt x="35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42"/>
            <p:cNvSpPr/>
            <p:nvPr/>
          </p:nvSpPr>
          <p:spPr>
            <a:xfrm>
              <a:off x="10802938" y="5518150"/>
              <a:ext cx="1363663" cy="1325563"/>
            </a:xfrm>
            <a:custGeom>
              <a:rect b="b" l="l" r="r" t="t"/>
              <a:pathLst>
                <a:path extrusionOk="0" h="279" w="287">
                  <a:moveTo>
                    <a:pt x="0" y="279"/>
                  </a:moveTo>
                  <a:cubicBezTo>
                    <a:pt x="101" y="193"/>
                    <a:pt x="198" y="100"/>
                    <a:pt x="287"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42"/>
            <p:cNvSpPr/>
            <p:nvPr/>
          </p:nvSpPr>
          <p:spPr>
            <a:xfrm>
              <a:off x="889000" y="0"/>
              <a:ext cx="3230563" cy="6843713"/>
            </a:xfrm>
            <a:custGeom>
              <a:rect b="b" l="l" r="r" t="t"/>
              <a:pathLst>
                <a:path extrusionOk="0" h="1440" w="680">
                  <a:moveTo>
                    <a:pt x="680" y="0"/>
                  </a:moveTo>
                  <a:cubicBezTo>
                    <a:pt x="257" y="265"/>
                    <a:pt x="0" y="1026"/>
                    <a:pt x="337"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42"/>
            <p:cNvSpPr/>
            <p:nvPr/>
          </p:nvSpPr>
          <p:spPr>
            <a:xfrm>
              <a:off x="10979150" y="5694363"/>
              <a:ext cx="1187450" cy="1149350"/>
            </a:xfrm>
            <a:custGeom>
              <a:rect b="b" l="l" r="r" t="t"/>
              <a:pathLst>
                <a:path extrusionOk="0" h="242" w="250">
                  <a:moveTo>
                    <a:pt x="0" y="242"/>
                  </a:moveTo>
                  <a:cubicBezTo>
                    <a:pt x="88" y="166"/>
                    <a:pt x="172" y="85"/>
                    <a:pt x="25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42"/>
            <p:cNvSpPr/>
            <p:nvPr/>
          </p:nvSpPr>
          <p:spPr>
            <a:xfrm>
              <a:off x="484188" y="0"/>
              <a:ext cx="3421063" cy="6843713"/>
            </a:xfrm>
            <a:custGeom>
              <a:rect b="b" l="l" r="r" t="t"/>
              <a:pathLst>
                <a:path extrusionOk="0" h="1440" w="720">
                  <a:moveTo>
                    <a:pt x="720" y="0"/>
                  </a:moveTo>
                  <a:cubicBezTo>
                    <a:pt x="316" y="282"/>
                    <a:pt x="0" y="1018"/>
                    <a:pt x="362"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42"/>
            <p:cNvSpPr/>
            <p:nvPr/>
          </p:nvSpPr>
          <p:spPr>
            <a:xfrm>
              <a:off x="11287125" y="6049963"/>
              <a:ext cx="879475" cy="793750"/>
            </a:xfrm>
            <a:custGeom>
              <a:rect b="b" l="l" r="r" t="t"/>
              <a:pathLst>
                <a:path extrusionOk="0" h="167" w="185">
                  <a:moveTo>
                    <a:pt x="0" y="167"/>
                  </a:moveTo>
                  <a:cubicBezTo>
                    <a:pt x="63" y="114"/>
                    <a:pt x="125" y="58"/>
                    <a:pt x="185"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42"/>
            <p:cNvSpPr/>
            <p:nvPr/>
          </p:nvSpPr>
          <p:spPr>
            <a:xfrm>
              <a:off x="598488" y="0"/>
              <a:ext cx="2717800" cy="6843713"/>
            </a:xfrm>
            <a:custGeom>
              <a:rect b="b" l="l" r="r" t="t"/>
              <a:pathLst>
                <a:path extrusionOk="0" h="1440" w="572">
                  <a:moveTo>
                    <a:pt x="572" y="0"/>
                  </a:moveTo>
                  <a:cubicBezTo>
                    <a:pt x="213" y="320"/>
                    <a:pt x="0" y="979"/>
                    <a:pt x="164" y="144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42"/>
            <p:cNvSpPr/>
            <p:nvPr/>
          </p:nvSpPr>
          <p:spPr>
            <a:xfrm>
              <a:off x="261938" y="0"/>
              <a:ext cx="2944813" cy="6843713"/>
            </a:xfrm>
            <a:custGeom>
              <a:rect b="b" l="l" r="r" t="t"/>
              <a:pathLst>
                <a:path extrusionOk="0" h="1440" w="620">
                  <a:moveTo>
                    <a:pt x="620" y="0"/>
                  </a:moveTo>
                  <a:cubicBezTo>
                    <a:pt x="248" y="325"/>
                    <a:pt x="0" y="960"/>
                    <a:pt x="186" y="1440"/>
                  </a:cubicBezTo>
                </a:path>
              </a:pathLst>
            </a:custGeom>
            <a:noFill/>
            <a:ln cap="flat" cmpd="sng" w="9525">
              <a:solidFill>
                <a:schemeClr val="dk1">
                  <a:alpha val="20000"/>
                </a:schemeClr>
              </a:solidFill>
              <a:prstDash val="lg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42"/>
            <p:cNvSpPr/>
            <p:nvPr/>
          </p:nvSpPr>
          <p:spPr>
            <a:xfrm>
              <a:off x="-417513" y="0"/>
              <a:ext cx="2403475" cy="6843713"/>
            </a:xfrm>
            <a:custGeom>
              <a:rect b="b" l="l" r="r" t="t"/>
              <a:pathLst>
                <a:path extrusionOk="0" h="1440" w="506">
                  <a:moveTo>
                    <a:pt x="506" y="0"/>
                  </a:moveTo>
                  <a:cubicBezTo>
                    <a:pt x="109" y="356"/>
                    <a:pt x="0" y="943"/>
                    <a:pt x="171"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42"/>
            <p:cNvSpPr/>
            <p:nvPr/>
          </p:nvSpPr>
          <p:spPr>
            <a:xfrm>
              <a:off x="14288" y="9525"/>
              <a:ext cx="1771650" cy="3198813"/>
            </a:xfrm>
            <a:custGeom>
              <a:rect b="b" l="l" r="r" t="t"/>
              <a:pathLst>
                <a:path extrusionOk="0" h="673" w="373">
                  <a:moveTo>
                    <a:pt x="373" y="0"/>
                  </a:moveTo>
                  <a:cubicBezTo>
                    <a:pt x="175" y="183"/>
                    <a:pt x="51" y="409"/>
                    <a:pt x="0" y="67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42"/>
            <p:cNvSpPr/>
            <p:nvPr/>
          </p:nvSpPr>
          <p:spPr>
            <a:xfrm>
              <a:off x="4763" y="6016625"/>
              <a:ext cx="214313" cy="827088"/>
            </a:xfrm>
            <a:custGeom>
              <a:rect b="b" l="l" r="r" t="t"/>
              <a:pathLst>
                <a:path extrusionOk="0" h="174" w="45">
                  <a:moveTo>
                    <a:pt x="0" y="0"/>
                  </a:moveTo>
                  <a:cubicBezTo>
                    <a:pt x="11" y="59"/>
                    <a:pt x="26" y="118"/>
                    <a:pt x="45" y="174"/>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42"/>
            <p:cNvSpPr/>
            <p:nvPr/>
          </p:nvSpPr>
          <p:spPr>
            <a:xfrm>
              <a:off x="14288" y="0"/>
              <a:ext cx="1562100" cy="2228850"/>
            </a:xfrm>
            <a:custGeom>
              <a:rect b="b" l="l" r="r" t="t"/>
              <a:pathLst>
                <a:path extrusionOk="0" h="469" w="329">
                  <a:moveTo>
                    <a:pt x="329" y="0"/>
                  </a:moveTo>
                  <a:cubicBezTo>
                    <a:pt x="189" y="133"/>
                    <a:pt x="69" y="288"/>
                    <a:pt x="0" y="46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2" name="Google Shape;202;p42"/>
          <p:cNvGrpSpPr/>
          <p:nvPr/>
        </p:nvGrpSpPr>
        <p:grpSpPr>
          <a:xfrm>
            <a:off x="800144" y="1699589"/>
            <a:ext cx="3674476" cy="3470421"/>
            <a:chOff x="697883" y="1816768"/>
            <a:chExt cx="3674476" cy="3470421"/>
          </a:xfrm>
        </p:grpSpPr>
        <p:sp>
          <p:nvSpPr>
            <p:cNvPr id="203" name="Google Shape;203;p42"/>
            <p:cNvSpPr/>
            <p:nvPr/>
          </p:nvSpPr>
          <p:spPr>
            <a:xfrm>
              <a:off x="697883" y="1816768"/>
              <a:ext cx="3674476" cy="5029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42"/>
            <p:cNvSpPr/>
            <p:nvPr/>
          </p:nvSpPr>
          <p:spPr>
            <a:xfrm rot="10800000">
              <a:off x="2380224" y="5014786"/>
              <a:ext cx="315988" cy="27240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42"/>
            <p:cNvSpPr/>
            <p:nvPr/>
          </p:nvSpPr>
          <p:spPr>
            <a:xfrm>
              <a:off x="704075" y="2392840"/>
              <a:ext cx="3668284" cy="26243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6" name="Google Shape;206;p42"/>
          <p:cNvSpPr txBox="1"/>
          <p:nvPr>
            <p:ph type="title"/>
          </p:nvPr>
        </p:nvSpPr>
        <p:spPr>
          <a:xfrm>
            <a:off x="888632" y="2349925"/>
            <a:ext cx="3501196" cy="2456442"/>
          </a:xfrm>
          <a:prstGeom prst="rect">
            <a:avLst/>
          </a:prstGeom>
          <a:noFill/>
          <a:ln>
            <a:noFill/>
          </a:ln>
        </p:spPr>
        <p:txBody>
          <a:bodyPr anchorCtr="0" anchor="ctr" bIns="228600" lIns="228600" spcFirstLastPara="1" rIns="228600" wrap="square" tIns="22860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42"/>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42"/>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42"/>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210" name="Shape 210"/>
        <p:cNvGrpSpPr/>
        <p:nvPr/>
      </p:nvGrpSpPr>
      <p:grpSpPr>
        <a:xfrm>
          <a:off x="0" y="0"/>
          <a:ext cx="0" cy="0"/>
          <a:chOff x="0" y="0"/>
          <a:chExt cx="0" cy="0"/>
        </a:xfrm>
      </p:grpSpPr>
      <p:grpSp>
        <p:nvGrpSpPr>
          <p:cNvPr id="211" name="Google Shape;211;p43"/>
          <p:cNvGrpSpPr/>
          <p:nvPr/>
        </p:nvGrpSpPr>
        <p:grpSpPr>
          <a:xfrm>
            <a:off x="-417513" y="0"/>
            <a:ext cx="12584114" cy="6853238"/>
            <a:chOff x="-417513" y="0"/>
            <a:chExt cx="12584114" cy="6853238"/>
          </a:xfrm>
        </p:grpSpPr>
        <p:sp>
          <p:nvSpPr>
            <p:cNvPr id="212" name="Google Shape;212;p43"/>
            <p:cNvSpPr/>
            <p:nvPr/>
          </p:nvSpPr>
          <p:spPr>
            <a:xfrm>
              <a:off x="1306513" y="0"/>
              <a:ext cx="3862388" cy="6843713"/>
            </a:xfrm>
            <a:custGeom>
              <a:rect b="b" l="l" r="r" t="t"/>
              <a:pathLst>
                <a:path extrusionOk="0" h="1440" w="813">
                  <a:moveTo>
                    <a:pt x="813" y="0"/>
                  </a:moveTo>
                  <a:cubicBezTo>
                    <a:pt x="331" y="221"/>
                    <a:pt x="0" y="1039"/>
                    <a:pt x="43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43"/>
            <p:cNvSpPr/>
            <p:nvPr/>
          </p:nvSpPr>
          <p:spPr>
            <a:xfrm>
              <a:off x="10626725" y="9525"/>
              <a:ext cx="1539875" cy="555625"/>
            </a:xfrm>
            <a:custGeom>
              <a:rect b="b" l="l" r="r" t="t"/>
              <a:pathLst>
                <a:path extrusionOk="0" h="117" w="324">
                  <a:moveTo>
                    <a:pt x="324" y="117"/>
                  </a:moveTo>
                  <a:cubicBezTo>
                    <a:pt x="223" y="64"/>
                    <a:pt x="107" y="2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43"/>
            <p:cNvSpPr/>
            <p:nvPr/>
          </p:nvSpPr>
          <p:spPr>
            <a:xfrm>
              <a:off x="10247313" y="5013325"/>
              <a:ext cx="1919288" cy="1830388"/>
            </a:xfrm>
            <a:custGeom>
              <a:rect b="b" l="l" r="r" t="t"/>
              <a:pathLst>
                <a:path extrusionOk="0" h="385" w="404">
                  <a:moveTo>
                    <a:pt x="0" y="385"/>
                  </a:moveTo>
                  <a:cubicBezTo>
                    <a:pt x="146" y="272"/>
                    <a:pt x="285" y="142"/>
                    <a:pt x="404"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43"/>
            <p:cNvSpPr/>
            <p:nvPr/>
          </p:nvSpPr>
          <p:spPr>
            <a:xfrm>
              <a:off x="1120775" y="0"/>
              <a:ext cx="3676650" cy="6843713"/>
            </a:xfrm>
            <a:custGeom>
              <a:rect b="b" l="l" r="r" t="t"/>
              <a:pathLst>
                <a:path extrusionOk="0" h="1440" w="774">
                  <a:moveTo>
                    <a:pt x="774" y="0"/>
                  </a:moveTo>
                  <a:cubicBezTo>
                    <a:pt x="312" y="240"/>
                    <a:pt x="0" y="1034"/>
                    <a:pt x="411" y="144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43"/>
            <p:cNvSpPr/>
            <p:nvPr/>
          </p:nvSpPr>
          <p:spPr>
            <a:xfrm>
              <a:off x="11202988" y="9525"/>
              <a:ext cx="963613" cy="366713"/>
            </a:xfrm>
            <a:custGeom>
              <a:rect b="b" l="l" r="r" t="t"/>
              <a:pathLst>
                <a:path extrusionOk="0" h="77" w="203">
                  <a:moveTo>
                    <a:pt x="203" y="77"/>
                  </a:moveTo>
                  <a:cubicBezTo>
                    <a:pt x="138" y="46"/>
                    <a:pt x="68" y="2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43"/>
            <p:cNvSpPr/>
            <p:nvPr/>
          </p:nvSpPr>
          <p:spPr>
            <a:xfrm>
              <a:off x="10494963" y="5275263"/>
              <a:ext cx="1666875" cy="1577975"/>
            </a:xfrm>
            <a:custGeom>
              <a:rect b="b" l="l" r="r" t="t"/>
              <a:pathLst>
                <a:path extrusionOk="0" h="332" w="351">
                  <a:moveTo>
                    <a:pt x="0" y="332"/>
                  </a:moveTo>
                  <a:cubicBezTo>
                    <a:pt x="125" y="232"/>
                    <a:pt x="245" y="121"/>
                    <a:pt x="351"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43"/>
            <p:cNvSpPr/>
            <p:nvPr/>
          </p:nvSpPr>
          <p:spPr>
            <a:xfrm>
              <a:off x="1001713" y="0"/>
              <a:ext cx="3621088" cy="6843713"/>
            </a:xfrm>
            <a:custGeom>
              <a:rect b="b" l="l" r="r" t="t"/>
              <a:pathLst>
                <a:path extrusionOk="0" h="1440" w="762">
                  <a:moveTo>
                    <a:pt x="762" y="0"/>
                  </a:moveTo>
                  <a:cubicBezTo>
                    <a:pt x="308" y="245"/>
                    <a:pt x="0" y="1033"/>
                    <a:pt x="403"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43"/>
            <p:cNvSpPr/>
            <p:nvPr/>
          </p:nvSpPr>
          <p:spPr>
            <a:xfrm>
              <a:off x="11501438" y="9525"/>
              <a:ext cx="665163" cy="257175"/>
            </a:xfrm>
            <a:custGeom>
              <a:rect b="b" l="l" r="r" t="t"/>
              <a:pathLst>
                <a:path extrusionOk="0" h="54" w="140">
                  <a:moveTo>
                    <a:pt x="140" y="54"/>
                  </a:moveTo>
                  <a:cubicBezTo>
                    <a:pt x="95" y="34"/>
                    <a:pt x="48" y="16"/>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43"/>
            <p:cNvSpPr/>
            <p:nvPr/>
          </p:nvSpPr>
          <p:spPr>
            <a:xfrm>
              <a:off x="10641013" y="5408613"/>
              <a:ext cx="1525588" cy="1435100"/>
            </a:xfrm>
            <a:custGeom>
              <a:rect b="b" l="l" r="r" t="t"/>
              <a:pathLst>
                <a:path extrusionOk="0" h="302" w="321">
                  <a:moveTo>
                    <a:pt x="0" y="302"/>
                  </a:moveTo>
                  <a:cubicBezTo>
                    <a:pt x="114" y="210"/>
                    <a:pt x="223" y="109"/>
                    <a:pt x="321"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43"/>
            <p:cNvSpPr/>
            <p:nvPr/>
          </p:nvSpPr>
          <p:spPr>
            <a:xfrm>
              <a:off x="1001713" y="0"/>
              <a:ext cx="3244850" cy="6843713"/>
            </a:xfrm>
            <a:custGeom>
              <a:rect b="b" l="l" r="r" t="t"/>
              <a:pathLst>
                <a:path extrusionOk="0" h="1440" w="683">
                  <a:moveTo>
                    <a:pt x="683" y="0"/>
                  </a:moveTo>
                  <a:cubicBezTo>
                    <a:pt x="258" y="256"/>
                    <a:pt x="0" y="1041"/>
                    <a:pt x="35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43"/>
            <p:cNvSpPr/>
            <p:nvPr/>
          </p:nvSpPr>
          <p:spPr>
            <a:xfrm>
              <a:off x="10802938" y="5518150"/>
              <a:ext cx="1363663" cy="1325563"/>
            </a:xfrm>
            <a:custGeom>
              <a:rect b="b" l="l" r="r" t="t"/>
              <a:pathLst>
                <a:path extrusionOk="0" h="279" w="287">
                  <a:moveTo>
                    <a:pt x="0" y="279"/>
                  </a:moveTo>
                  <a:cubicBezTo>
                    <a:pt x="101" y="193"/>
                    <a:pt x="198" y="100"/>
                    <a:pt x="287"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43"/>
            <p:cNvSpPr/>
            <p:nvPr/>
          </p:nvSpPr>
          <p:spPr>
            <a:xfrm>
              <a:off x="889000" y="0"/>
              <a:ext cx="3230563" cy="6843713"/>
            </a:xfrm>
            <a:custGeom>
              <a:rect b="b" l="l" r="r" t="t"/>
              <a:pathLst>
                <a:path extrusionOk="0" h="1440" w="680">
                  <a:moveTo>
                    <a:pt x="680" y="0"/>
                  </a:moveTo>
                  <a:cubicBezTo>
                    <a:pt x="257" y="265"/>
                    <a:pt x="0" y="1026"/>
                    <a:pt x="337"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43"/>
            <p:cNvSpPr/>
            <p:nvPr/>
          </p:nvSpPr>
          <p:spPr>
            <a:xfrm>
              <a:off x="10979150" y="5694363"/>
              <a:ext cx="1187450" cy="1149350"/>
            </a:xfrm>
            <a:custGeom>
              <a:rect b="b" l="l" r="r" t="t"/>
              <a:pathLst>
                <a:path extrusionOk="0" h="242" w="250">
                  <a:moveTo>
                    <a:pt x="0" y="242"/>
                  </a:moveTo>
                  <a:cubicBezTo>
                    <a:pt x="88" y="166"/>
                    <a:pt x="172" y="85"/>
                    <a:pt x="25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43"/>
            <p:cNvSpPr/>
            <p:nvPr/>
          </p:nvSpPr>
          <p:spPr>
            <a:xfrm>
              <a:off x="484188" y="0"/>
              <a:ext cx="3421063" cy="6843713"/>
            </a:xfrm>
            <a:custGeom>
              <a:rect b="b" l="l" r="r" t="t"/>
              <a:pathLst>
                <a:path extrusionOk="0" h="1440" w="720">
                  <a:moveTo>
                    <a:pt x="720" y="0"/>
                  </a:moveTo>
                  <a:cubicBezTo>
                    <a:pt x="316" y="282"/>
                    <a:pt x="0" y="1018"/>
                    <a:pt x="362"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43"/>
            <p:cNvSpPr/>
            <p:nvPr/>
          </p:nvSpPr>
          <p:spPr>
            <a:xfrm>
              <a:off x="11287125" y="6049963"/>
              <a:ext cx="879475" cy="793750"/>
            </a:xfrm>
            <a:custGeom>
              <a:rect b="b" l="l" r="r" t="t"/>
              <a:pathLst>
                <a:path extrusionOk="0" h="167" w="185">
                  <a:moveTo>
                    <a:pt x="0" y="167"/>
                  </a:moveTo>
                  <a:cubicBezTo>
                    <a:pt x="63" y="114"/>
                    <a:pt x="125" y="58"/>
                    <a:pt x="185"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43"/>
            <p:cNvSpPr/>
            <p:nvPr/>
          </p:nvSpPr>
          <p:spPr>
            <a:xfrm>
              <a:off x="598488" y="0"/>
              <a:ext cx="2717800" cy="6843713"/>
            </a:xfrm>
            <a:custGeom>
              <a:rect b="b" l="l" r="r" t="t"/>
              <a:pathLst>
                <a:path extrusionOk="0" h="1440" w="572">
                  <a:moveTo>
                    <a:pt x="572" y="0"/>
                  </a:moveTo>
                  <a:cubicBezTo>
                    <a:pt x="213" y="320"/>
                    <a:pt x="0" y="979"/>
                    <a:pt x="164" y="144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43"/>
            <p:cNvSpPr/>
            <p:nvPr/>
          </p:nvSpPr>
          <p:spPr>
            <a:xfrm>
              <a:off x="261938" y="0"/>
              <a:ext cx="2944813" cy="6843713"/>
            </a:xfrm>
            <a:custGeom>
              <a:rect b="b" l="l" r="r" t="t"/>
              <a:pathLst>
                <a:path extrusionOk="0" h="1440" w="620">
                  <a:moveTo>
                    <a:pt x="620" y="0"/>
                  </a:moveTo>
                  <a:cubicBezTo>
                    <a:pt x="248" y="325"/>
                    <a:pt x="0" y="960"/>
                    <a:pt x="186" y="1440"/>
                  </a:cubicBezTo>
                </a:path>
              </a:pathLst>
            </a:custGeom>
            <a:noFill/>
            <a:ln cap="flat" cmpd="sng" w="9525">
              <a:solidFill>
                <a:schemeClr val="dk1">
                  <a:alpha val="20000"/>
                </a:schemeClr>
              </a:solidFill>
              <a:prstDash val="lg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43"/>
            <p:cNvSpPr/>
            <p:nvPr/>
          </p:nvSpPr>
          <p:spPr>
            <a:xfrm>
              <a:off x="-417513" y="0"/>
              <a:ext cx="2403475" cy="6843713"/>
            </a:xfrm>
            <a:custGeom>
              <a:rect b="b" l="l" r="r" t="t"/>
              <a:pathLst>
                <a:path extrusionOk="0" h="1440" w="506">
                  <a:moveTo>
                    <a:pt x="506" y="0"/>
                  </a:moveTo>
                  <a:cubicBezTo>
                    <a:pt x="109" y="356"/>
                    <a:pt x="0" y="943"/>
                    <a:pt x="171"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43"/>
            <p:cNvSpPr/>
            <p:nvPr/>
          </p:nvSpPr>
          <p:spPr>
            <a:xfrm>
              <a:off x="14288" y="9525"/>
              <a:ext cx="1771650" cy="3198813"/>
            </a:xfrm>
            <a:custGeom>
              <a:rect b="b" l="l" r="r" t="t"/>
              <a:pathLst>
                <a:path extrusionOk="0" h="673" w="373">
                  <a:moveTo>
                    <a:pt x="373" y="0"/>
                  </a:moveTo>
                  <a:cubicBezTo>
                    <a:pt x="175" y="183"/>
                    <a:pt x="51" y="409"/>
                    <a:pt x="0" y="67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43"/>
            <p:cNvSpPr/>
            <p:nvPr/>
          </p:nvSpPr>
          <p:spPr>
            <a:xfrm>
              <a:off x="4763" y="6016625"/>
              <a:ext cx="214313" cy="827088"/>
            </a:xfrm>
            <a:custGeom>
              <a:rect b="b" l="l" r="r" t="t"/>
              <a:pathLst>
                <a:path extrusionOk="0" h="174" w="45">
                  <a:moveTo>
                    <a:pt x="0" y="0"/>
                  </a:moveTo>
                  <a:cubicBezTo>
                    <a:pt x="11" y="59"/>
                    <a:pt x="26" y="118"/>
                    <a:pt x="45" y="174"/>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43"/>
            <p:cNvSpPr/>
            <p:nvPr/>
          </p:nvSpPr>
          <p:spPr>
            <a:xfrm>
              <a:off x="14288" y="0"/>
              <a:ext cx="1562100" cy="2228850"/>
            </a:xfrm>
            <a:custGeom>
              <a:rect b="b" l="l" r="r" t="t"/>
              <a:pathLst>
                <a:path extrusionOk="0" h="469" w="329">
                  <a:moveTo>
                    <a:pt x="329" y="0"/>
                  </a:moveTo>
                  <a:cubicBezTo>
                    <a:pt x="189" y="133"/>
                    <a:pt x="69" y="288"/>
                    <a:pt x="0" y="46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3" name="Google Shape;233;p43"/>
          <p:cNvGrpSpPr/>
          <p:nvPr/>
        </p:nvGrpSpPr>
        <p:grpSpPr>
          <a:xfrm>
            <a:off x="800144" y="1699589"/>
            <a:ext cx="3674476" cy="3470421"/>
            <a:chOff x="697883" y="1816768"/>
            <a:chExt cx="3674476" cy="3470421"/>
          </a:xfrm>
        </p:grpSpPr>
        <p:sp>
          <p:nvSpPr>
            <p:cNvPr id="234" name="Google Shape;234;p43"/>
            <p:cNvSpPr/>
            <p:nvPr/>
          </p:nvSpPr>
          <p:spPr>
            <a:xfrm>
              <a:off x="697883" y="1816768"/>
              <a:ext cx="3674476" cy="5029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43"/>
            <p:cNvSpPr/>
            <p:nvPr/>
          </p:nvSpPr>
          <p:spPr>
            <a:xfrm rot="10800000">
              <a:off x="2380224" y="5014786"/>
              <a:ext cx="315988" cy="27240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43"/>
            <p:cNvSpPr/>
            <p:nvPr/>
          </p:nvSpPr>
          <p:spPr>
            <a:xfrm>
              <a:off x="704075" y="2392840"/>
              <a:ext cx="3668284" cy="26243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7" name="Google Shape;237;p43"/>
          <p:cNvSpPr txBox="1"/>
          <p:nvPr>
            <p:ph type="title"/>
          </p:nvPr>
        </p:nvSpPr>
        <p:spPr>
          <a:xfrm>
            <a:off x="888631" y="2352026"/>
            <a:ext cx="3501197" cy="1223298"/>
          </a:xfrm>
          <a:prstGeom prst="rect">
            <a:avLst/>
          </a:prstGeom>
          <a:noFill/>
          <a:ln>
            <a:noFill/>
          </a:ln>
        </p:spPr>
        <p:txBody>
          <a:bodyPr anchorCtr="0" anchor="b" bIns="0" lIns="228600" spcFirstLastPara="1" rIns="228600" wrap="square" tIns="228600">
            <a:noAutofit/>
          </a:bodyPr>
          <a:lstStyle>
            <a:lvl1pPr lvl="0" algn="ctr">
              <a:lnSpc>
                <a:spcPct val="85000"/>
              </a:lnSpc>
              <a:spcBef>
                <a:spcPts val="0"/>
              </a:spcBef>
              <a:spcAft>
                <a:spcPts val="0"/>
              </a:spcAft>
              <a:buClr>
                <a:srgbClr val="FFFEFF"/>
              </a:buClr>
              <a:buSzPts val="3200"/>
              <a:buFont typeface="Calibri"/>
              <a:buNone/>
              <a:defRPr sz="3200">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43"/>
          <p:cNvSpPr txBox="1"/>
          <p:nvPr>
            <p:ph idx="1" type="body"/>
          </p:nvPr>
        </p:nvSpPr>
        <p:spPr>
          <a:xfrm>
            <a:off x="5109983" y="802809"/>
            <a:ext cx="6275035" cy="5249940"/>
          </a:xfrm>
          <a:prstGeom prst="rect">
            <a:avLst/>
          </a:prstGeom>
          <a:noFill/>
          <a:ln>
            <a:noFill/>
          </a:ln>
        </p:spPr>
        <p:txBody>
          <a:bodyPr anchorCtr="0" anchor="ctr" bIns="45700" lIns="91425" spcFirstLastPara="1" rIns="91425" wrap="square" tIns="45700">
            <a:normAutofit/>
          </a:bodyPr>
          <a:lstStyle>
            <a:lvl1pPr indent="-354330" lvl="0" marL="457200" algn="l">
              <a:lnSpc>
                <a:spcPct val="120000"/>
              </a:lnSpc>
              <a:spcBef>
                <a:spcPts val="1000"/>
              </a:spcBef>
              <a:spcAft>
                <a:spcPts val="0"/>
              </a:spcAft>
              <a:buSzPts val="1980"/>
              <a:buChar char="▪"/>
              <a:defRPr/>
            </a:lvl1pPr>
            <a:lvl2pPr indent="-354330" lvl="1" marL="914400" algn="l">
              <a:lnSpc>
                <a:spcPct val="120000"/>
              </a:lnSpc>
              <a:spcBef>
                <a:spcPts val="500"/>
              </a:spcBef>
              <a:spcAft>
                <a:spcPts val="0"/>
              </a:spcAft>
              <a:buSzPts val="1980"/>
              <a:buChar char="▪"/>
              <a:defRPr/>
            </a:lvl2pPr>
            <a:lvl3pPr indent="-354330" lvl="2" marL="1371600" algn="l">
              <a:lnSpc>
                <a:spcPct val="120000"/>
              </a:lnSpc>
              <a:spcBef>
                <a:spcPts val="500"/>
              </a:spcBef>
              <a:spcAft>
                <a:spcPts val="0"/>
              </a:spcAft>
              <a:buSzPts val="1980"/>
              <a:buChar char="▪"/>
              <a:defRPr/>
            </a:lvl3pPr>
            <a:lvl4pPr indent="-354330" lvl="3" marL="1828800" algn="l">
              <a:lnSpc>
                <a:spcPct val="120000"/>
              </a:lnSpc>
              <a:spcBef>
                <a:spcPts val="500"/>
              </a:spcBef>
              <a:spcAft>
                <a:spcPts val="0"/>
              </a:spcAft>
              <a:buSzPts val="1980"/>
              <a:buChar char="▪"/>
              <a:defRPr/>
            </a:lvl4pPr>
            <a:lvl5pPr indent="-354329" lvl="4" marL="2286000" algn="l">
              <a:lnSpc>
                <a:spcPct val="120000"/>
              </a:lnSpc>
              <a:spcBef>
                <a:spcPts val="500"/>
              </a:spcBef>
              <a:spcAft>
                <a:spcPts val="0"/>
              </a:spcAft>
              <a:buSzPts val="1980"/>
              <a:buChar char="▪"/>
              <a:defRPr/>
            </a:lvl5pPr>
            <a:lvl6pPr indent="-354329" lvl="5" marL="2743200" algn="l">
              <a:lnSpc>
                <a:spcPct val="120000"/>
              </a:lnSpc>
              <a:spcBef>
                <a:spcPts val="500"/>
              </a:spcBef>
              <a:spcAft>
                <a:spcPts val="0"/>
              </a:spcAft>
              <a:buSzPts val="1980"/>
              <a:buChar char="▪"/>
              <a:defRPr/>
            </a:lvl6pPr>
            <a:lvl7pPr indent="-354329" lvl="6" marL="3200400" algn="l">
              <a:lnSpc>
                <a:spcPct val="120000"/>
              </a:lnSpc>
              <a:spcBef>
                <a:spcPts val="500"/>
              </a:spcBef>
              <a:spcAft>
                <a:spcPts val="0"/>
              </a:spcAft>
              <a:buSzPts val="1980"/>
              <a:buChar char="▪"/>
              <a:defRPr/>
            </a:lvl7pPr>
            <a:lvl8pPr indent="-354329" lvl="7" marL="3657600" algn="l">
              <a:lnSpc>
                <a:spcPct val="120000"/>
              </a:lnSpc>
              <a:spcBef>
                <a:spcPts val="500"/>
              </a:spcBef>
              <a:spcAft>
                <a:spcPts val="0"/>
              </a:spcAft>
              <a:buSzPts val="1980"/>
              <a:buChar char="▪"/>
              <a:defRPr/>
            </a:lvl8pPr>
            <a:lvl9pPr indent="-354329" lvl="8" marL="4114800" algn="l">
              <a:lnSpc>
                <a:spcPct val="120000"/>
              </a:lnSpc>
              <a:spcBef>
                <a:spcPts val="500"/>
              </a:spcBef>
              <a:spcAft>
                <a:spcPts val="0"/>
              </a:spcAft>
              <a:buSzPts val="1980"/>
              <a:buChar char="▪"/>
              <a:defRPr/>
            </a:lvl9pPr>
          </a:lstStyle>
          <a:p/>
        </p:txBody>
      </p:sp>
      <p:sp>
        <p:nvSpPr>
          <p:cNvPr id="239" name="Google Shape;239;p43"/>
          <p:cNvSpPr txBox="1"/>
          <p:nvPr>
            <p:ph idx="2" type="body"/>
          </p:nvPr>
        </p:nvSpPr>
        <p:spPr>
          <a:xfrm>
            <a:off x="888631" y="3580186"/>
            <a:ext cx="3501197" cy="1221164"/>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760"/>
              <a:buNone/>
              <a:defRPr sz="1600">
                <a:solidFill>
                  <a:srgbClr val="FFFEFF"/>
                </a:solidFill>
              </a:defRPr>
            </a:lvl1pPr>
            <a:lvl2pPr indent="-228600" lvl="1" marL="914400" algn="l">
              <a:lnSpc>
                <a:spcPct val="120000"/>
              </a:lnSpc>
              <a:spcBef>
                <a:spcPts val="500"/>
              </a:spcBef>
              <a:spcAft>
                <a:spcPts val="0"/>
              </a:spcAft>
              <a:buSzPts val="1540"/>
              <a:buNone/>
              <a:defRPr sz="1400"/>
            </a:lvl2pPr>
            <a:lvl3pPr indent="-228600" lvl="2" marL="1371600" algn="l">
              <a:lnSpc>
                <a:spcPct val="120000"/>
              </a:lnSpc>
              <a:spcBef>
                <a:spcPts val="500"/>
              </a:spcBef>
              <a:spcAft>
                <a:spcPts val="0"/>
              </a:spcAft>
              <a:buSzPts val="1320"/>
              <a:buNone/>
              <a:defRPr sz="1200"/>
            </a:lvl3pPr>
            <a:lvl4pPr indent="-228600" lvl="3" marL="1828800" algn="l">
              <a:lnSpc>
                <a:spcPct val="120000"/>
              </a:lnSpc>
              <a:spcBef>
                <a:spcPts val="500"/>
              </a:spcBef>
              <a:spcAft>
                <a:spcPts val="0"/>
              </a:spcAft>
              <a:buSzPts val="1100"/>
              <a:buNone/>
              <a:defRPr sz="1000"/>
            </a:lvl4pPr>
            <a:lvl5pPr indent="-228600" lvl="4" marL="2286000" algn="l">
              <a:lnSpc>
                <a:spcPct val="120000"/>
              </a:lnSpc>
              <a:spcBef>
                <a:spcPts val="500"/>
              </a:spcBef>
              <a:spcAft>
                <a:spcPts val="0"/>
              </a:spcAft>
              <a:buSzPts val="1100"/>
              <a:buNone/>
              <a:defRPr sz="1000"/>
            </a:lvl5pPr>
            <a:lvl6pPr indent="-228600" lvl="5" marL="2743200" algn="l">
              <a:lnSpc>
                <a:spcPct val="120000"/>
              </a:lnSpc>
              <a:spcBef>
                <a:spcPts val="500"/>
              </a:spcBef>
              <a:spcAft>
                <a:spcPts val="0"/>
              </a:spcAft>
              <a:buSzPts val="1100"/>
              <a:buNone/>
              <a:defRPr sz="1000"/>
            </a:lvl6pPr>
            <a:lvl7pPr indent="-228600" lvl="6" marL="3200400" algn="l">
              <a:lnSpc>
                <a:spcPct val="120000"/>
              </a:lnSpc>
              <a:spcBef>
                <a:spcPts val="500"/>
              </a:spcBef>
              <a:spcAft>
                <a:spcPts val="0"/>
              </a:spcAft>
              <a:buSzPts val="1100"/>
              <a:buNone/>
              <a:defRPr sz="1000"/>
            </a:lvl7pPr>
            <a:lvl8pPr indent="-228600" lvl="7" marL="3657600" algn="l">
              <a:lnSpc>
                <a:spcPct val="120000"/>
              </a:lnSpc>
              <a:spcBef>
                <a:spcPts val="500"/>
              </a:spcBef>
              <a:spcAft>
                <a:spcPts val="0"/>
              </a:spcAft>
              <a:buSzPts val="1100"/>
              <a:buNone/>
              <a:defRPr sz="1000"/>
            </a:lvl8pPr>
            <a:lvl9pPr indent="-228600" lvl="8" marL="4114800" algn="l">
              <a:lnSpc>
                <a:spcPct val="120000"/>
              </a:lnSpc>
              <a:spcBef>
                <a:spcPts val="500"/>
              </a:spcBef>
              <a:spcAft>
                <a:spcPts val="0"/>
              </a:spcAft>
              <a:buSzPts val="1100"/>
              <a:buNone/>
              <a:defRPr sz="1000"/>
            </a:lvl9pPr>
          </a:lstStyle>
          <a:p/>
        </p:txBody>
      </p:sp>
      <p:sp>
        <p:nvSpPr>
          <p:cNvPr id="240" name="Google Shape;240;p43"/>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p43"/>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2" name="Google Shape;242;p43"/>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243" name="Shape 243"/>
        <p:cNvGrpSpPr/>
        <p:nvPr/>
      </p:nvGrpSpPr>
      <p:grpSpPr>
        <a:xfrm>
          <a:off x="0" y="0"/>
          <a:ext cx="0" cy="0"/>
          <a:chOff x="0" y="0"/>
          <a:chExt cx="0" cy="0"/>
        </a:xfrm>
      </p:grpSpPr>
      <p:grpSp>
        <p:nvGrpSpPr>
          <p:cNvPr id="244" name="Google Shape;244;p44"/>
          <p:cNvGrpSpPr/>
          <p:nvPr/>
        </p:nvGrpSpPr>
        <p:grpSpPr>
          <a:xfrm>
            <a:off x="-329674" y="-59376"/>
            <a:ext cx="12515851" cy="6923798"/>
            <a:chOff x="-329674" y="-51881"/>
            <a:chExt cx="12515851" cy="6923798"/>
          </a:xfrm>
        </p:grpSpPr>
        <p:sp>
          <p:nvSpPr>
            <p:cNvPr id="245" name="Google Shape;245;p44"/>
            <p:cNvSpPr/>
            <p:nvPr/>
          </p:nvSpPr>
          <p:spPr>
            <a:xfrm>
              <a:off x="-329674" y="1298404"/>
              <a:ext cx="9702800" cy="5573512"/>
            </a:xfrm>
            <a:custGeom>
              <a:rect b="b" l="l" r="r" t="t"/>
              <a:pathLst>
                <a:path extrusionOk="0" h="1169" w="2038">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44"/>
            <p:cNvSpPr/>
            <p:nvPr/>
          </p:nvSpPr>
          <p:spPr>
            <a:xfrm>
              <a:off x="670451" y="2018236"/>
              <a:ext cx="7373938" cy="4848892"/>
            </a:xfrm>
            <a:custGeom>
              <a:rect b="b" l="l" r="r" t="t"/>
              <a:pathLst>
                <a:path extrusionOk="0" h="1017" w="1549">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44"/>
            <p:cNvSpPr/>
            <p:nvPr/>
          </p:nvSpPr>
          <p:spPr>
            <a:xfrm>
              <a:off x="251351" y="1788400"/>
              <a:ext cx="8035925" cy="5083516"/>
            </a:xfrm>
            <a:custGeom>
              <a:rect b="b" l="l" r="r" t="t"/>
              <a:pathLst>
                <a:path extrusionOk="0" h="1066" w="1688">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44"/>
            <p:cNvSpPr/>
            <p:nvPr/>
          </p:nvSpPr>
          <p:spPr>
            <a:xfrm>
              <a:off x="-1061" y="549842"/>
              <a:ext cx="10334625" cy="6322075"/>
            </a:xfrm>
            <a:custGeom>
              <a:rect b="b" l="l" r="r" t="t"/>
              <a:pathLst>
                <a:path extrusionOk="0" h="1326" w="2171">
                  <a:moveTo>
                    <a:pt x="1873" y="1326"/>
                  </a:moveTo>
                  <a:cubicBezTo>
                    <a:pt x="2171" y="1045"/>
                    <a:pt x="1825" y="678"/>
                    <a:pt x="1609" y="473"/>
                  </a:cubicBezTo>
                  <a:cubicBezTo>
                    <a:pt x="1406" y="281"/>
                    <a:pt x="1159" y="116"/>
                    <a:pt x="880" y="63"/>
                  </a:cubicBezTo>
                  <a:cubicBezTo>
                    <a:pt x="545" y="0"/>
                    <a:pt x="214" y="161"/>
                    <a:pt x="0" y="42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44"/>
            <p:cNvSpPr/>
            <p:nvPr/>
          </p:nvSpPr>
          <p:spPr>
            <a:xfrm>
              <a:off x="3701" y="6186246"/>
              <a:ext cx="504825" cy="681527"/>
            </a:xfrm>
            <a:custGeom>
              <a:rect b="b" l="l" r="r" t="t"/>
              <a:pathLst>
                <a:path extrusionOk="0" h="143" w="106">
                  <a:moveTo>
                    <a:pt x="0" y="0"/>
                  </a:moveTo>
                  <a:cubicBezTo>
                    <a:pt x="35" y="54"/>
                    <a:pt x="70" y="101"/>
                    <a:pt x="106" y="14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44"/>
            <p:cNvSpPr/>
            <p:nvPr/>
          </p:nvSpPr>
          <p:spPr>
            <a:xfrm>
              <a:off x="-1061" y="-51881"/>
              <a:ext cx="11091863" cy="6923796"/>
            </a:xfrm>
            <a:custGeom>
              <a:rect b="b" l="l" r="r" t="t"/>
              <a:pathLst>
                <a:path extrusionOk="0" h="1452" w="2330">
                  <a:moveTo>
                    <a:pt x="2046" y="1452"/>
                  </a:moveTo>
                  <a:cubicBezTo>
                    <a:pt x="2330" y="1153"/>
                    <a:pt x="2049" y="821"/>
                    <a:pt x="1813" y="601"/>
                  </a:cubicBezTo>
                  <a:cubicBezTo>
                    <a:pt x="1569" y="375"/>
                    <a:pt x="1282" y="179"/>
                    <a:pt x="956" y="97"/>
                  </a:cubicBezTo>
                  <a:cubicBezTo>
                    <a:pt x="572" y="0"/>
                    <a:pt x="292" y="101"/>
                    <a:pt x="0" y="366"/>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44"/>
            <p:cNvSpPr/>
            <p:nvPr/>
          </p:nvSpPr>
          <p:spPr>
            <a:xfrm>
              <a:off x="5426601" y="5579"/>
              <a:ext cx="5788025" cy="6847184"/>
            </a:xfrm>
            <a:custGeom>
              <a:rect b="b" l="l" r="r" t="t"/>
              <a:pathLst>
                <a:path extrusionOk="0" h="1436" w="1216">
                  <a:moveTo>
                    <a:pt x="1094" y="1436"/>
                  </a:moveTo>
                  <a:cubicBezTo>
                    <a:pt x="1216" y="1114"/>
                    <a:pt x="904" y="770"/>
                    <a:pt x="709" y="551"/>
                  </a:cubicBezTo>
                  <a:cubicBezTo>
                    <a:pt x="509" y="327"/>
                    <a:pt x="274" y="127"/>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44"/>
            <p:cNvSpPr/>
            <p:nvPr/>
          </p:nvSpPr>
          <p:spPr>
            <a:xfrm>
              <a:off x="-1061" y="5579"/>
              <a:ext cx="1057275" cy="614491"/>
            </a:xfrm>
            <a:custGeom>
              <a:rect b="b" l="l" r="r" t="t"/>
              <a:pathLst>
                <a:path extrusionOk="0" h="129" w="222">
                  <a:moveTo>
                    <a:pt x="222" y="0"/>
                  </a:moveTo>
                  <a:cubicBezTo>
                    <a:pt x="152" y="35"/>
                    <a:pt x="76" y="78"/>
                    <a:pt x="0" y="12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44"/>
            <p:cNvSpPr/>
            <p:nvPr/>
          </p:nvSpPr>
          <p:spPr>
            <a:xfrm>
              <a:off x="5821889" y="5579"/>
              <a:ext cx="5588000" cy="6866337"/>
            </a:xfrm>
            <a:custGeom>
              <a:rect b="b" l="l" r="r" t="t"/>
              <a:pathLst>
                <a:path extrusionOk="0" h="1440" w="1174">
                  <a:moveTo>
                    <a:pt x="1067" y="1440"/>
                  </a:moveTo>
                  <a:cubicBezTo>
                    <a:pt x="1174" y="1124"/>
                    <a:pt x="887" y="797"/>
                    <a:pt x="698" y="577"/>
                  </a:cubicBezTo>
                  <a:cubicBezTo>
                    <a:pt x="500" y="348"/>
                    <a:pt x="270" y="14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44"/>
            <p:cNvSpPr/>
            <p:nvPr/>
          </p:nvSpPr>
          <p:spPr>
            <a:xfrm>
              <a:off x="3701" y="790"/>
              <a:ext cx="595313" cy="352734"/>
            </a:xfrm>
            <a:custGeom>
              <a:rect b="b" l="l" r="r" t="t"/>
              <a:pathLst>
                <a:path extrusionOk="0" h="74" w="125">
                  <a:moveTo>
                    <a:pt x="125" y="0"/>
                  </a:moveTo>
                  <a:cubicBezTo>
                    <a:pt x="85" y="22"/>
                    <a:pt x="43" y="47"/>
                    <a:pt x="0" y="74"/>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44"/>
            <p:cNvSpPr/>
            <p:nvPr/>
          </p:nvSpPr>
          <p:spPr>
            <a:xfrm>
              <a:off x="6012389" y="5579"/>
              <a:ext cx="5497513" cy="6866337"/>
            </a:xfrm>
            <a:custGeom>
              <a:rect b="b" l="l" r="r" t="t"/>
              <a:pathLst>
                <a:path extrusionOk="0" h="1440" w="1155">
                  <a:moveTo>
                    <a:pt x="1056" y="1440"/>
                  </a:moveTo>
                  <a:cubicBezTo>
                    <a:pt x="1155" y="1123"/>
                    <a:pt x="875" y="801"/>
                    <a:pt x="686" y="580"/>
                  </a:cubicBezTo>
                  <a:cubicBezTo>
                    <a:pt x="491" y="352"/>
                    <a:pt x="264" y="145"/>
                    <a:pt x="0" y="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44"/>
            <p:cNvSpPr/>
            <p:nvPr/>
          </p:nvSpPr>
          <p:spPr>
            <a:xfrm>
              <a:off x="-1061" y="5579"/>
              <a:ext cx="357188" cy="213875"/>
            </a:xfrm>
            <a:custGeom>
              <a:rect b="b" l="l" r="r" t="t"/>
              <a:pathLst>
                <a:path extrusionOk="0" h="45" w="75">
                  <a:moveTo>
                    <a:pt x="75" y="0"/>
                  </a:moveTo>
                  <a:cubicBezTo>
                    <a:pt x="50" y="14"/>
                    <a:pt x="25" y="29"/>
                    <a:pt x="0" y="45"/>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44"/>
            <p:cNvSpPr/>
            <p:nvPr/>
          </p:nvSpPr>
          <p:spPr>
            <a:xfrm>
              <a:off x="6210826" y="790"/>
              <a:ext cx="5522913" cy="6871126"/>
            </a:xfrm>
            <a:custGeom>
              <a:rect b="b" l="l" r="r" t="t"/>
              <a:pathLst>
                <a:path extrusionOk="0" h="1441" w="1160">
                  <a:moveTo>
                    <a:pt x="1053" y="1441"/>
                  </a:moveTo>
                  <a:cubicBezTo>
                    <a:pt x="1160" y="1129"/>
                    <a:pt x="892" y="817"/>
                    <a:pt x="705" y="599"/>
                  </a:cubicBezTo>
                  <a:cubicBezTo>
                    <a:pt x="503" y="365"/>
                    <a:pt x="270" y="152"/>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44"/>
            <p:cNvSpPr/>
            <p:nvPr/>
          </p:nvSpPr>
          <p:spPr>
            <a:xfrm>
              <a:off x="6463239" y="5579"/>
              <a:ext cx="5413375" cy="6866337"/>
            </a:xfrm>
            <a:custGeom>
              <a:rect b="b" l="l" r="r" t="t"/>
              <a:pathLst>
                <a:path extrusionOk="0" h="1440" w="1137">
                  <a:moveTo>
                    <a:pt x="1040" y="1440"/>
                  </a:moveTo>
                  <a:cubicBezTo>
                    <a:pt x="1137" y="1131"/>
                    <a:pt x="883" y="828"/>
                    <a:pt x="698" y="611"/>
                  </a:cubicBezTo>
                  <a:cubicBezTo>
                    <a:pt x="498" y="375"/>
                    <a:pt x="268" y="159"/>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44"/>
            <p:cNvSpPr/>
            <p:nvPr/>
          </p:nvSpPr>
          <p:spPr>
            <a:xfrm>
              <a:off x="6877576" y="5579"/>
              <a:ext cx="5037138" cy="6861550"/>
            </a:xfrm>
            <a:custGeom>
              <a:rect b="b" l="l" r="r" t="t"/>
              <a:pathLst>
                <a:path extrusionOk="0" h="1439" w="1058">
                  <a:moveTo>
                    <a:pt x="1011" y="1439"/>
                  </a:moveTo>
                  <a:cubicBezTo>
                    <a:pt x="1058" y="1131"/>
                    <a:pt x="825" y="841"/>
                    <a:pt x="648" y="617"/>
                  </a:cubicBezTo>
                  <a:cubicBezTo>
                    <a:pt x="462" y="383"/>
                    <a:pt x="248" y="16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44"/>
            <p:cNvSpPr/>
            <p:nvPr/>
          </p:nvSpPr>
          <p:spPr>
            <a:xfrm>
              <a:off x="8768289" y="5579"/>
              <a:ext cx="3417888" cy="2742066"/>
            </a:xfrm>
            <a:custGeom>
              <a:rect b="b" l="l" r="r" t="t"/>
              <a:pathLst>
                <a:path extrusionOk="0" h="575" w="718">
                  <a:moveTo>
                    <a:pt x="718" y="575"/>
                  </a:moveTo>
                  <a:cubicBezTo>
                    <a:pt x="500" y="360"/>
                    <a:pt x="260" y="163"/>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44"/>
            <p:cNvSpPr/>
            <p:nvPr/>
          </p:nvSpPr>
          <p:spPr>
            <a:xfrm>
              <a:off x="9235014" y="10367"/>
              <a:ext cx="2951163" cy="2555325"/>
            </a:xfrm>
            <a:custGeom>
              <a:rect b="b" l="l" r="r" t="t"/>
              <a:pathLst>
                <a:path extrusionOk="0" h="536" w="620">
                  <a:moveTo>
                    <a:pt x="620" y="536"/>
                  </a:moveTo>
                  <a:cubicBezTo>
                    <a:pt x="404" y="314"/>
                    <a:pt x="196" y="13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44"/>
            <p:cNvSpPr/>
            <p:nvPr/>
          </p:nvSpPr>
          <p:spPr>
            <a:xfrm>
              <a:off x="10020826" y="5579"/>
              <a:ext cx="2165350" cy="1358265"/>
            </a:xfrm>
            <a:custGeom>
              <a:rect b="b" l="l" r="r" t="t"/>
              <a:pathLst>
                <a:path extrusionOk="0" h="285" w="455">
                  <a:moveTo>
                    <a:pt x="0" y="0"/>
                  </a:moveTo>
                  <a:cubicBezTo>
                    <a:pt x="153" y="85"/>
                    <a:pt x="308" y="180"/>
                    <a:pt x="455" y="285"/>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44"/>
            <p:cNvSpPr/>
            <p:nvPr/>
          </p:nvSpPr>
          <p:spPr>
            <a:xfrm>
              <a:off x="11290826" y="5579"/>
              <a:ext cx="895350" cy="534687"/>
            </a:xfrm>
            <a:custGeom>
              <a:rect b="b" l="l" r="r" t="t"/>
              <a:pathLst>
                <a:path extrusionOk="0" h="112" w="188">
                  <a:moveTo>
                    <a:pt x="0" y="0"/>
                  </a:moveTo>
                  <a:cubicBezTo>
                    <a:pt x="63" y="36"/>
                    <a:pt x="126" y="73"/>
                    <a:pt x="188" y="112"/>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4" name="Google Shape;264;p44"/>
          <p:cNvGrpSpPr/>
          <p:nvPr/>
        </p:nvGrpSpPr>
        <p:grpSpPr>
          <a:xfrm>
            <a:off x="805336" y="1698331"/>
            <a:ext cx="5941540" cy="3470421"/>
            <a:chOff x="805336" y="1698331"/>
            <a:chExt cx="5941540" cy="3470421"/>
          </a:xfrm>
        </p:grpSpPr>
        <p:sp>
          <p:nvSpPr>
            <p:cNvPr id="265" name="Google Shape;265;p44"/>
            <p:cNvSpPr/>
            <p:nvPr/>
          </p:nvSpPr>
          <p:spPr>
            <a:xfrm>
              <a:off x="805336" y="1698331"/>
              <a:ext cx="5941540" cy="5029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44"/>
            <p:cNvSpPr/>
            <p:nvPr/>
          </p:nvSpPr>
          <p:spPr>
            <a:xfrm rot="10800000">
              <a:off x="3618113" y="4896349"/>
              <a:ext cx="315988" cy="27240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44"/>
            <p:cNvSpPr/>
            <p:nvPr/>
          </p:nvSpPr>
          <p:spPr>
            <a:xfrm>
              <a:off x="805336" y="2274403"/>
              <a:ext cx="5941540" cy="26243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8" name="Google Shape;268;p44"/>
          <p:cNvSpPr/>
          <p:nvPr>
            <p:ph idx="2" type="pic"/>
          </p:nvPr>
        </p:nvSpPr>
        <p:spPr>
          <a:xfrm>
            <a:off x="7543510" y="0"/>
            <a:ext cx="4648490" cy="6858000"/>
          </a:xfrm>
          <a:prstGeom prst="rect">
            <a:avLst/>
          </a:prstGeom>
          <a:solidFill>
            <a:srgbClr val="FEFEFE"/>
          </a:solidFill>
          <a:ln>
            <a:noFill/>
          </a:ln>
        </p:spPr>
      </p:sp>
      <p:sp>
        <p:nvSpPr>
          <p:cNvPr id="269" name="Google Shape;269;p44"/>
          <p:cNvSpPr txBox="1"/>
          <p:nvPr>
            <p:ph type="title"/>
          </p:nvPr>
        </p:nvSpPr>
        <p:spPr>
          <a:xfrm>
            <a:off x="885443" y="2360255"/>
            <a:ext cx="5776646" cy="1178032"/>
          </a:xfrm>
          <a:prstGeom prst="rect">
            <a:avLst/>
          </a:prstGeom>
          <a:noFill/>
          <a:ln>
            <a:noFill/>
          </a:ln>
        </p:spPr>
        <p:txBody>
          <a:bodyPr anchorCtr="0" anchor="b" bIns="0" lIns="228600" spcFirstLastPara="1" rIns="228600" wrap="square" tIns="228600">
            <a:normAutofit/>
          </a:bodyPr>
          <a:lstStyle>
            <a:lvl1pPr lvl="0" algn="ctr">
              <a:lnSpc>
                <a:spcPct val="85000"/>
              </a:lnSpc>
              <a:spcBef>
                <a:spcPts val="0"/>
              </a:spcBef>
              <a:spcAft>
                <a:spcPts val="0"/>
              </a:spcAft>
              <a:buClr>
                <a:srgbClr val="FFFEFF"/>
              </a:buClr>
              <a:buSzPts val="3600"/>
              <a:buFont typeface="Calibri"/>
              <a:buNone/>
              <a:defRPr sz="3600">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0" name="Google Shape;270;p44"/>
          <p:cNvSpPr txBox="1"/>
          <p:nvPr>
            <p:ph idx="1" type="body"/>
          </p:nvPr>
        </p:nvSpPr>
        <p:spPr>
          <a:xfrm>
            <a:off x="885443" y="3545012"/>
            <a:ext cx="5776646" cy="127419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980"/>
              <a:buNone/>
              <a:defRPr sz="1800">
                <a:solidFill>
                  <a:srgbClr val="FFFEFF"/>
                </a:solidFill>
              </a:defRPr>
            </a:lvl1pPr>
            <a:lvl2pPr indent="-228600" lvl="1" marL="914400" algn="l">
              <a:lnSpc>
                <a:spcPct val="120000"/>
              </a:lnSpc>
              <a:spcBef>
                <a:spcPts val="500"/>
              </a:spcBef>
              <a:spcAft>
                <a:spcPts val="0"/>
              </a:spcAft>
              <a:buSzPts val="1540"/>
              <a:buNone/>
              <a:defRPr sz="1400"/>
            </a:lvl2pPr>
            <a:lvl3pPr indent="-228600" lvl="2" marL="1371600" algn="l">
              <a:lnSpc>
                <a:spcPct val="120000"/>
              </a:lnSpc>
              <a:spcBef>
                <a:spcPts val="500"/>
              </a:spcBef>
              <a:spcAft>
                <a:spcPts val="0"/>
              </a:spcAft>
              <a:buSzPts val="1320"/>
              <a:buNone/>
              <a:defRPr sz="1200"/>
            </a:lvl3pPr>
            <a:lvl4pPr indent="-228600" lvl="3" marL="1828800" algn="l">
              <a:lnSpc>
                <a:spcPct val="120000"/>
              </a:lnSpc>
              <a:spcBef>
                <a:spcPts val="500"/>
              </a:spcBef>
              <a:spcAft>
                <a:spcPts val="0"/>
              </a:spcAft>
              <a:buSzPts val="1100"/>
              <a:buNone/>
              <a:defRPr sz="1000"/>
            </a:lvl4pPr>
            <a:lvl5pPr indent="-228600" lvl="4" marL="2286000" algn="l">
              <a:lnSpc>
                <a:spcPct val="120000"/>
              </a:lnSpc>
              <a:spcBef>
                <a:spcPts val="500"/>
              </a:spcBef>
              <a:spcAft>
                <a:spcPts val="0"/>
              </a:spcAft>
              <a:buSzPts val="1100"/>
              <a:buNone/>
              <a:defRPr sz="1000"/>
            </a:lvl5pPr>
            <a:lvl6pPr indent="-228600" lvl="5" marL="2743200" algn="l">
              <a:lnSpc>
                <a:spcPct val="120000"/>
              </a:lnSpc>
              <a:spcBef>
                <a:spcPts val="500"/>
              </a:spcBef>
              <a:spcAft>
                <a:spcPts val="0"/>
              </a:spcAft>
              <a:buSzPts val="1100"/>
              <a:buNone/>
              <a:defRPr sz="1000"/>
            </a:lvl6pPr>
            <a:lvl7pPr indent="-228600" lvl="6" marL="3200400" algn="l">
              <a:lnSpc>
                <a:spcPct val="120000"/>
              </a:lnSpc>
              <a:spcBef>
                <a:spcPts val="500"/>
              </a:spcBef>
              <a:spcAft>
                <a:spcPts val="0"/>
              </a:spcAft>
              <a:buSzPts val="1100"/>
              <a:buNone/>
              <a:defRPr sz="1000"/>
            </a:lvl7pPr>
            <a:lvl8pPr indent="-228600" lvl="7" marL="3657600" algn="l">
              <a:lnSpc>
                <a:spcPct val="120000"/>
              </a:lnSpc>
              <a:spcBef>
                <a:spcPts val="500"/>
              </a:spcBef>
              <a:spcAft>
                <a:spcPts val="0"/>
              </a:spcAft>
              <a:buSzPts val="1100"/>
              <a:buNone/>
              <a:defRPr sz="1000"/>
            </a:lvl8pPr>
            <a:lvl9pPr indent="-228600" lvl="8" marL="4114800" algn="l">
              <a:lnSpc>
                <a:spcPct val="120000"/>
              </a:lnSpc>
              <a:spcBef>
                <a:spcPts val="500"/>
              </a:spcBef>
              <a:spcAft>
                <a:spcPts val="0"/>
              </a:spcAft>
              <a:buSzPts val="1100"/>
              <a:buNone/>
              <a:defRPr sz="1000"/>
            </a:lvl9pPr>
          </a:lstStyle>
          <a:p/>
        </p:txBody>
      </p:sp>
      <p:sp>
        <p:nvSpPr>
          <p:cNvPr id="271" name="Google Shape;271;p44"/>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44"/>
          <p:cNvSpPr txBox="1"/>
          <p:nvPr>
            <p:ph idx="11" type="ftr"/>
          </p:nvPr>
        </p:nvSpPr>
        <p:spPr>
          <a:xfrm>
            <a:off x="804672" y="6227064"/>
            <a:ext cx="5942203" cy="32004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p44"/>
          <p:cNvSpPr txBox="1"/>
          <p:nvPr>
            <p:ph idx="12" type="sldNum"/>
          </p:nvPr>
        </p:nvSpPr>
        <p:spPr>
          <a:xfrm>
            <a:off x="5828377"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274" name="Shape 274"/>
        <p:cNvGrpSpPr/>
        <p:nvPr/>
      </p:nvGrpSpPr>
      <p:grpSpPr>
        <a:xfrm>
          <a:off x="0" y="0"/>
          <a:ext cx="0" cy="0"/>
          <a:chOff x="0" y="0"/>
          <a:chExt cx="0" cy="0"/>
        </a:xfrm>
      </p:grpSpPr>
      <p:grpSp>
        <p:nvGrpSpPr>
          <p:cNvPr id="275" name="Google Shape;275;p45"/>
          <p:cNvGrpSpPr/>
          <p:nvPr/>
        </p:nvGrpSpPr>
        <p:grpSpPr>
          <a:xfrm>
            <a:off x="-417513" y="0"/>
            <a:ext cx="12584114" cy="6853238"/>
            <a:chOff x="-417513" y="0"/>
            <a:chExt cx="12584114" cy="6853238"/>
          </a:xfrm>
        </p:grpSpPr>
        <p:sp>
          <p:nvSpPr>
            <p:cNvPr id="276" name="Google Shape;276;p45"/>
            <p:cNvSpPr/>
            <p:nvPr/>
          </p:nvSpPr>
          <p:spPr>
            <a:xfrm>
              <a:off x="1306513" y="0"/>
              <a:ext cx="3862388" cy="6843713"/>
            </a:xfrm>
            <a:custGeom>
              <a:rect b="b" l="l" r="r" t="t"/>
              <a:pathLst>
                <a:path extrusionOk="0" h="1440" w="813">
                  <a:moveTo>
                    <a:pt x="813" y="0"/>
                  </a:moveTo>
                  <a:cubicBezTo>
                    <a:pt x="331" y="221"/>
                    <a:pt x="0" y="1039"/>
                    <a:pt x="43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45"/>
            <p:cNvSpPr/>
            <p:nvPr/>
          </p:nvSpPr>
          <p:spPr>
            <a:xfrm>
              <a:off x="10626725" y="9525"/>
              <a:ext cx="1539875" cy="555625"/>
            </a:xfrm>
            <a:custGeom>
              <a:rect b="b" l="l" r="r" t="t"/>
              <a:pathLst>
                <a:path extrusionOk="0" h="117" w="324">
                  <a:moveTo>
                    <a:pt x="324" y="117"/>
                  </a:moveTo>
                  <a:cubicBezTo>
                    <a:pt x="223" y="64"/>
                    <a:pt x="107" y="2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45"/>
            <p:cNvSpPr/>
            <p:nvPr/>
          </p:nvSpPr>
          <p:spPr>
            <a:xfrm>
              <a:off x="10247313" y="5013325"/>
              <a:ext cx="1919288" cy="1830388"/>
            </a:xfrm>
            <a:custGeom>
              <a:rect b="b" l="l" r="r" t="t"/>
              <a:pathLst>
                <a:path extrusionOk="0" h="385" w="404">
                  <a:moveTo>
                    <a:pt x="0" y="385"/>
                  </a:moveTo>
                  <a:cubicBezTo>
                    <a:pt x="146" y="272"/>
                    <a:pt x="285" y="142"/>
                    <a:pt x="404"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45"/>
            <p:cNvSpPr/>
            <p:nvPr/>
          </p:nvSpPr>
          <p:spPr>
            <a:xfrm>
              <a:off x="1120775" y="0"/>
              <a:ext cx="3676650" cy="6843713"/>
            </a:xfrm>
            <a:custGeom>
              <a:rect b="b" l="l" r="r" t="t"/>
              <a:pathLst>
                <a:path extrusionOk="0" h="1440" w="774">
                  <a:moveTo>
                    <a:pt x="774" y="0"/>
                  </a:moveTo>
                  <a:cubicBezTo>
                    <a:pt x="312" y="240"/>
                    <a:pt x="0" y="1034"/>
                    <a:pt x="411" y="144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45"/>
            <p:cNvSpPr/>
            <p:nvPr/>
          </p:nvSpPr>
          <p:spPr>
            <a:xfrm>
              <a:off x="11202988" y="9525"/>
              <a:ext cx="963613" cy="366713"/>
            </a:xfrm>
            <a:custGeom>
              <a:rect b="b" l="l" r="r" t="t"/>
              <a:pathLst>
                <a:path extrusionOk="0" h="77" w="203">
                  <a:moveTo>
                    <a:pt x="203" y="77"/>
                  </a:moveTo>
                  <a:cubicBezTo>
                    <a:pt x="138" y="46"/>
                    <a:pt x="68" y="2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45"/>
            <p:cNvSpPr/>
            <p:nvPr/>
          </p:nvSpPr>
          <p:spPr>
            <a:xfrm>
              <a:off x="10494963" y="5275263"/>
              <a:ext cx="1666875" cy="1577975"/>
            </a:xfrm>
            <a:custGeom>
              <a:rect b="b" l="l" r="r" t="t"/>
              <a:pathLst>
                <a:path extrusionOk="0" h="332" w="351">
                  <a:moveTo>
                    <a:pt x="0" y="332"/>
                  </a:moveTo>
                  <a:cubicBezTo>
                    <a:pt x="125" y="232"/>
                    <a:pt x="245" y="121"/>
                    <a:pt x="351"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45"/>
            <p:cNvSpPr/>
            <p:nvPr/>
          </p:nvSpPr>
          <p:spPr>
            <a:xfrm>
              <a:off x="1001713" y="0"/>
              <a:ext cx="3621088" cy="6843713"/>
            </a:xfrm>
            <a:custGeom>
              <a:rect b="b" l="l" r="r" t="t"/>
              <a:pathLst>
                <a:path extrusionOk="0" h="1440" w="762">
                  <a:moveTo>
                    <a:pt x="762" y="0"/>
                  </a:moveTo>
                  <a:cubicBezTo>
                    <a:pt x="308" y="245"/>
                    <a:pt x="0" y="1033"/>
                    <a:pt x="403"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45"/>
            <p:cNvSpPr/>
            <p:nvPr/>
          </p:nvSpPr>
          <p:spPr>
            <a:xfrm>
              <a:off x="11501438" y="9525"/>
              <a:ext cx="665163" cy="257175"/>
            </a:xfrm>
            <a:custGeom>
              <a:rect b="b" l="l" r="r" t="t"/>
              <a:pathLst>
                <a:path extrusionOk="0" h="54" w="140">
                  <a:moveTo>
                    <a:pt x="140" y="54"/>
                  </a:moveTo>
                  <a:cubicBezTo>
                    <a:pt x="95" y="34"/>
                    <a:pt x="48" y="16"/>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45"/>
            <p:cNvSpPr/>
            <p:nvPr/>
          </p:nvSpPr>
          <p:spPr>
            <a:xfrm>
              <a:off x="10641013" y="5408613"/>
              <a:ext cx="1525588" cy="1435100"/>
            </a:xfrm>
            <a:custGeom>
              <a:rect b="b" l="l" r="r" t="t"/>
              <a:pathLst>
                <a:path extrusionOk="0" h="302" w="321">
                  <a:moveTo>
                    <a:pt x="0" y="302"/>
                  </a:moveTo>
                  <a:cubicBezTo>
                    <a:pt x="114" y="210"/>
                    <a:pt x="223" y="109"/>
                    <a:pt x="321"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45"/>
            <p:cNvSpPr/>
            <p:nvPr/>
          </p:nvSpPr>
          <p:spPr>
            <a:xfrm>
              <a:off x="1001713" y="0"/>
              <a:ext cx="3244850" cy="6843713"/>
            </a:xfrm>
            <a:custGeom>
              <a:rect b="b" l="l" r="r" t="t"/>
              <a:pathLst>
                <a:path extrusionOk="0" h="1440" w="683">
                  <a:moveTo>
                    <a:pt x="683" y="0"/>
                  </a:moveTo>
                  <a:cubicBezTo>
                    <a:pt x="258" y="256"/>
                    <a:pt x="0" y="1041"/>
                    <a:pt x="35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45"/>
            <p:cNvSpPr/>
            <p:nvPr/>
          </p:nvSpPr>
          <p:spPr>
            <a:xfrm>
              <a:off x="10802938" y="5518150"/>
              <a:ext cx="1363663" cy="1325563"/>
            </a:xfrm>
            <a:custGeom>
              <a:rect b="b" l="l" r="r" t="t"/>
              <a:pathLst>
                <a:path extrusionOk="0" h="279" w="287">
                  <a:moveTo>
                    <a:pt x="0" y="279"/>
                  </a:moveTo>
                  <a:cubicBezTo>
                    <a:pt x="101" y="193"/>
                    <a:pt x="198" y="100"/>
                    <a:pt x="287"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45"/>
            <p:cNvSpPr/>
            <p:nvPr/>
          </p:nvSpPr>
          <p:spPr>
            <a:xfrm>
              <a:off x="889000" y="0"/>
              <a:ext cx="3230563" cy="6843713"/>
            </a:xfrm>
            <a:custGeom>
              <a:rect b="b" l="l" r="r" t="t"/>
              <a:pathLst>
                <a:path extrusionOk="0" h="1440" w="680">
                  <a:moveTo>
                    <a:pt x="680" y="0"/>
                  </a:moveTo>
                  <a:cubicBezTo>
                    <a:pt x="257" y="265"/>
                    <a:pt x="0" y="1026"/>
                    <a:pt x="337"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45"/>
            <p:cNvSpPr/>
            <p:nvPr/>
          </p:nvSpPr>
          <p:spPr>
            <a:xfrm>
              <a:off x="10979150" y="5694363"/>
              <a:ext cx="1187450" cy="1149350"/>
            </a:xfrm>
            <a:custGeom>
              <a:rect b="b" l="l" r="r" t="t"/>
              <a:pathLst>
                <a:path extrusionOk="0" h="242" w="250">
                  <a:moveTo>
                    <a:pt x="0" y="242"/>
                  </a:moveTo>
                  <a:cubicBezTo>
                    <a:pt x="88" y="166"/>
                    <a:pt x="172" y="85"/>
                    <a:pt x="25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45"/>
            <p:cNvSpPr/>
            <p:nvPr/>
          </p:nvSpPr>
          <p:spPr>
            <a:xfrm>
              <a:off x="484188" y="0"/>
              <a:ext cx="3421063" cy="6843713"/>
            </a:xfrm>
            <a:custGeom>
              <a:rect b="b" l="l" r="r" t="t"/>
              <a:pathLst>
                <a:path extrusionOk="0" h="1440" w="720">
                  <a:moveTo>
                    <a:pt x="720" y="0"/>
                  </a:moveTo>
                  <a:cubicBezTo>
                    <a:pt x="316" y="282"/>
                    <a:pt x="0" y="1018"/>
                    <a:pt x="362"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45"/>
            <p:cNvSpPr/>
            <p:nvPr/>
          </p:nvSpPr>
          <p:spPr>
            <a:xfrm>
              <a:off x="11287125" y="6049963"/>
              <a:ext cx="879475" cy="793750"/>
            </a:xfrm>
            <a:custGeom>
              <a:rect b="b" l="l" r="r" t="t"/>
              <a:pathLst>
                <a:path extrusionOk="0" h="167" w="185">
                  <a:moveTo>
                    <a:pt x="0" y="167"/>
                  </a:moveTo>
                  <a:cubicBezTo>
                    <a:pt x="63" y="114"/>
                    <a:pt x="125" y="58"/>
                    <a:pt x="185"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45"/>
            <p:cNvSpPr/>
            <p:nvPr/>
          </p:nvSpPr>
          <p:spPr>
            <a:xfrm>
              <a:off x="598488" y="0"/>
              <a:ext cx="2717800" cy="6843713"/>
            </a:xfrm>
            <a:custGeom>
              <a:rect b="b" l="l" r="r" t="t"/>
              <a:pathLst>
                <a:path extrusionOk="0" h="1440" w="572">
                  <a:moveTo>
                    <a:pt x="572" y="0"/>
                  </a:moveTo>
                  <a:cubicBezTo>
                    <a:pt x="213" y="320"/>
                    <a:pt x="0" y="979"/>
                    <a:pt x="164" y="144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45"/>
            <p:cNvSpPr/>
            <p:nvPr/>
          </p:nvSpPr>
          <p:spPr>
            <a:xfrm>
              <a:off x="261938" y="0"/>
              <a:ext cx="2944813" cy="6843713"/>
            </a:xfrm>
            <a:custGeom>
              <a:rect b="b" l="l" r="r" t="t"/>
              <a:pathLst>
                <a:path extrusionOk="0" h="1440" w="620">
                  <a:moveTo>
                    <a:pt x="620" y="0"/>
                  </a:moveTo>
                  <a:cubicBezTo>
                    <a:pt x="248" y="325"/>
                    <a:pt x="0" y="960"/>
                    <a:pt x="186" y="1440"/>
                  </a:cubicBezTo>
                </a:path>
              </a:pathLst>
            </a:custGeom>
            <a:noFill/>
            <a:ln cap="flat" cmpd="sng" w="9525">
              <a:solidFill>
                <a:schemeClr val="dk1">
                  <a:alpha val="20000"/>
                </a:schemeClr>
              </a:solidFill>
              <a:prstDash val="lg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45"/>
            <p:cNvSpPr/>
            <p:nvPr/>
          </p:nvSpPr>
          <p:spPr>
            <a:xfrm>
              <a:off x="-417513" y="0"/>
              <a:ext cx="2403475" cy="6843713"/>
            </a:xfrm>
            <a:custGeom>
              <a:rect b="b" l="l" r="r" t="t"/>
              <a:pathLst>
                <a:path extrusionOk="0" h="1440" w="506">
                  <a:moveTo>
                    <a:pt x="506" y="0"/>
                  </a:moveTo>
                  <a:cubicBezTo>
                    <a:pt x="109" y="356"/>
                    <a:pt x="0" y="943"/>
                    <a:pt x="171"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45"/>
            <p:cNvSpPr/>
            <p:nvPr/>
          </p:nvSpPr>
          <p:spPr>
            <a:xfrm>
              <a:off x="14288" y="9525"/>
              <a:ext cx="1771650" cy="3198813"/>
            </a:xfrm>
            <a:custGeom>
              <a:rect b="b" l="l" r="r" t="t"/>
              <a:pathLst>
                <a:path extrusionOk="0" h="673" w="373">
                  <a:moveTo>
                    <a:pt x="373" y="0"/>
                  </a:moveTo>
                  <a:cubicBezTo>
                    <a:pt x="175" y="183"/>
                    <a:pt x="51" y="409"/>
                    <a:pt x="0" y="67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45"/>
            <p:cNvSpPr/>
            <p:nvPr/>
          </p:nvSpPr>
          <p:spPr>
            <a:xfrm>
              <a:off x="4763" y="6016625"/>
              <a:ext cx="214313" cy="827088"/>
            </a:xfrm>
            <a:custGeom>
              <a:rect b="b" l="l" r="r" t="t"/>
              <a:pathLst>
                <a:path extrusionOk="0" h="174" w="45">
                  <a:moveTo>
                    <a:pt x="0" y="0"/>
                  </a:moveTo>
                  <a:cubicBezTo>
                    <a:pt x="11" y="59"/>
                    <a:pt x="26" y="118"/>
                    <a:pt x="45" y="174"/>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45"/>
            <p:cNvSpPr/>
            <p:nvPr/>
          </p:nvSpPr>
          <p:spPr>
            <a:xfrm>
              <a:off x="14288" y="0"/>
              <a:ext cx="1562100" cy="2228850"/>
            </a:xfrm>
            <a:custGeom>
              <a:rect b="b" l="l" r="r" t="t"/>
              <a:pathLst>
                <a:path extrusionOk="0" h="469" w="329">
                  <a:moveTo>
                    <a:pt x="329" y="0"/>
                  </a:moveTo>
                  <a:cubicBezTo>
                    <a:pt x="189" y="133"/>
                    <a:pt x="69" y="288"/>
                    <a:pt x="0" y="46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97" name="Google Shape;297;p45"/>
          <p:cNvGrpSpPr/>
          <p:nvPr/>
        </p:nvGrpSpPr>
        <p:grpSpPr>
          <a:xfrm>
            <a:off x="800144" y="1699589"/>
            <a:ext cx="3674476" cy="3470421"/>
            <a:chOff x="697883" y="1816768"/>
            <a:chExt cx="3674476" cy="3470421"/>
          </a:xfrm>
        </p:grpSpPr>
        <p:sp>
          <p:nvSpPr>
            <p:cNvPr id="298" name="Google Shape;298;p45"/>
            <p:cNvSpPr/>
            <p:nvPr/>
          </p:nvSpPr>
          <p:spPr>
            <a:xfrm>
              <a:off x="697883" y="1816768"/>
              <a:ext cx="3674476" cy="5029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45"/>
            <p:cNvSpPr/>
            <p:nvPr/>
          </p:nvSpPr>
          <p:spPr>
            <a:xfrm rot="10800000">
              <a:off x="2380224" y="5014786"/>
              <a:ext cx="315988" cy="27240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45"/>
            <p:cNvSpPr/>
            <p:nvPr/>
          </p:nvSpPr>
          <p:spPr>
            <a:xfrm>
              <a:off x="704075" y="2392840"/>
              <a:ext cx="3668284" cy="26243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1" name="Google Shape;301;p45"/>
          <p:cNvSpPr txBox="1"/>
          <p:nvPr>
            <p:ph type="title"/>
          </p:nvPr>
        </p:nvSpPr>
        <p:spPr>
          <a:xfrm>
            <a:off x="888632" y="2349925"/>
            <a:ext cx="3501196" cy="2456441"/>
          </a:xfrm>
          <a:prstGeom prst="rect">
            <a:avLst/>
          </a:prstGeom>
          <a:noFill/>
          <a:ln>
            <a:noFill/>
          </a:ln>
        </p:spPr>
        <p:txBody>
          <a:bodyPr anchorCtr="0" anchor="ctr" bIns="228600" lIns="228600" spcFirstLastPara="1" rIns="228600" wrap="square" tIns="22860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45"/>
          <p:cNvSpPr txBox="1"/>
          <p:nvPr>
            <p:ph idx="1" type="body"/>
          </p:nvPr>
        </p:nvSpPr>
        <p:spPr>
          <a:xfrm rot="5400000">
            <a:off x="5618955" y="285747"/>
            <a:ext cx="5257090" cy="6275035"/>
          </a:xfrm>
          <a:prstGeom prst="rect">
            <a:avLst/>
          </a:prstGeom>
          <a:noFill/>
          <a:ln>
            <a:noFill/>
          </a:ln>
        </p:spPr>
        <p:txBody>
          <a:bodyPr anchorCtr="0" anchor="t" bIns="45700" lIns="91425" spcFirstLastPara="1" rIns="91425" wrap="square" tIns="45700">
            <a:normAutofit/>
          </a:bodyPr>
          <a:lstStyle>
            <a:lvl1pPr indent="-354330" lvl="0" marL="457200" algn="l">
              <a:lnSpc>
                <a:spcPct val="120000"/>
              </a:lnSpc>
              <a:spcBef>
                <a:spcPts val="1000"/>
              </a:spcBef>
              <a:spcAft>
                <a:spcPts val="0"/>
              </a:spcAft>
              <a:buSzPts val="1980"/>
              <a:buChar char="▪"/>
              <a:defRPr/>
            </a:lvl1pPr>
            <a:lvl2pPr indent="-354330" lvl="1" marL="914400" algn="l">
              <a:lnSpc>
                <a:spcPct val="120000"/>
              </a:lnSpc>
              <a:spcBef>
                <a:spcPts val="500"/>
              </a:spcBef>
              <a:spcAft>
                <a:spcPts val="0"/>
              </a:spcAft>
              <a:buSzPts val="1980"/>
              <a:buChar char="▪"/>
              <a:defRPr/>
            </a:lvl2pPr>
            <a:lvl3pPr indent="-354330" lvl="2" marL="1371600" algn="l">
              <a:lnSpc>
                <a:spcPct val="120000"/>
              </a:lnSpc>
              <a:spcBef>
                <a:spcPts val="500"/>
              </a:spcBef>
              <a:spcAft>
                <a:spcPts val="0"/>
              </a:spcAft>
              <a:buSzPts val="1980"/>
              <a:buChar char="▪"/>
              <a:defRPr/>
            </a:lvl3pPr>
            <a:lvl4pPr indent="-354330" lvl="3" marL="1828800" algn="l">
              <a:lnSpc>
                <a:spcPct val="120000"/>
              </a:lnSpc>
              <a:spcBef>
                <a:spcPts val="500"/>
              </a:spcBef>
              <a:spcAft>
                <a:spcPts val="0"/>
              </a:spcAft>
              <a:buSzPts val="1980"/>
              <a:buChar char="▪"/>
              <a:defRPr/>
            </a:lvl4pPr>
            <a:lvl5pPr indent="-354329" lvl="4" marL="2286000" algn="l">
              <a:lnSpc>
                <a:spcPct val="120000"/>
              </a:lnSpc>
              <a:spcBef>
                <a:spcPts val="500"/>
              </a:spcBef>
              <a:spcAft>
                <a:spcPts val="0"/>
              </a:spcAft>
              <a:buSzPts val="1980"/>
              <a:buChar char="▪"/>
              <a:defRPr/>
            </a:lvl5pPr>
            <a:lvl6pPr indent="-354329" lvl="5" marL="2743200" algn="l">
              <a:lnSpc>
                <a:spcPct val="120000"/>
              </a:lnSpc>
              <a:spcBef>
                <a:spcPts val="500"/>
              </a:spcBef>
              <a:spcAft>
                <a:spcPts val="0"/>
              </a:spcAft>
              <a:buSzPts val="1980"/>
              <a:buChar char="▪"/>
              <a:defRPr/>
            </a:lvl6pPr>
            <a:lvl7pPr indent="-354329" lvl="6" marL="3200400" algn="l">
              <a:lnSpc>
                <a:spcPct val="120000"/>
              </a:lnSpc>
              <a:spcBef>
                <a:spcPts val="500"/>
              </a:spcBef>
              <a:spcAft>
                <a:spcPts val="0"/>
              </a:spcAft>
              <a:buSzPts val="1980"/>
              <a:buChar char="▪"/>
              <a:defRPr/>
            </a:lvl7pPr>
            <a:lvl8pPr indent="-354329" lvl="7" marL="3657600" algn="l">
              <a:lnSpc>
                <a:spcPct val="120000"/>
              </a:lnSpc>
              <a:spcBef>
                <a:spcPts val="500"/>
              </a:spcBef>
              <a:spcAft>
                <a:spcPts val="0"/>
              </a:spcAft>
              <a:buSzPts val="1980"/>
              <a:buChar char="▪"/>
              <a:defRPr/>
            </a:lvl8pPr>
            <a:lvl9pPr indent="-354329" lvl="8" marL="4114800" algn="l">
              <a:lnSpc>
                <a:spcPct val="120000"/>
              </a:lnSpc>
              <a:spcBef>
                <a:spcPts val="500"/>
              </a:spcBef>
              <a:spcAft>
                <a:spcPts val="0"/>
              </a:spcAft>
              <a:buSzPts val="1980"/>
              <a:buChar char="▪"/>
              <a:defRPr/>
            </a:lvl9pPr>
          </a:lstStyle>
          <a:p/>
        </p:txBody>
      </p:sp>
      <p:sp>
        <p:nvSpPr>
          <p:cNvPr id="303" name="Google Shape;303;p45"/>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4" name="Google Shape;304;p45"/>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p45"/>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306" name="Shape 306"/>
        <p:cNvGrpSpPr/>
        <p:nvPr/>
      </p:nvGrpSpPr>
      <p:grpSpPr>
        <a:xfrm>
          <a:off x="0" y="0"/>
          <a:ext cx="0" cy="0"/>
          <a:chOff x="0" y="0"/>
          <a:chExt cx="0" cy="0"/>
        </a:xfrm>
      </p:grpSpPr>
      <p:grpSp>
        <p:nvGrpSpPr>
          <p:cNvPr id="307" name="Google Shape;307;p46"/>
          <p:cNvGrpSpPr/>
          <p:nvPr/>
        </p:nvGrpSpPr>
        <p:grpSpPr>
          <a:xfrm flipH="1">
            <a:off x="0" y="0"/>
            <a:ext cx="12584114" cy="6853238"/>
            <a:chOff x="-417513" y="0"/>
            <a:chExt cx="12584114" cy="6853238"/>
          </a:xfrm>
        </p:grpSpPr>
        <p:sp>
          <p:nvSpPr>
            <p:cNvPr id="308" name="Google Shape;308;p46"/>
            <p:cNvSpPr/>
            <p:nvPr/>
          </p:nvSpPr>
          <p:spPr>
            <a:xfrm>
              <a:off x="1306513" y="0"/>
              <a:ext cx="3862388" cy="6843713"/>
            </a:xfrm>
            <a:custGeom>
              <a:rect b="b" l="l" r="r" t="t"/>
              <a:pathLst>
                <a:path extrusionOk="0" h="1440" w="813">
                  <a:moveTo>
                    <a:pt x="813" y="0"/>
                  </a:moveTo>
                  <a:cubicBezTo>
                    <a:pt x="331" y="221"/>
                    <a:pt x="0" y="1039"/>
                    <a:pt x="43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46"/>
            <p:cNvSpPr/>
            <p:nvPr/>
          </p:nvSpPr>
          <p:spPr>
            <a:xfrm>
              <a:off x="10626725" y="9525"/>
              <a:ext cx="1539875" cy="555625"/>
            </a:xfrm>
            <a:custGeom>
              <a:rect b="b" l="l" r="r" t="t"/>
              <a:pathLst>
                <a:path extrusionOk="0" h="117" w="324">
                  <a:moveTo>
                    <a:pt x="324" y="117"/>
                  </a:moveTo>
                  <a:cubicBezTo>
                    <a:pt x="223" y="64"/>
                    <a:pt x="107" y="28"/>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46"/>
            <p:cNvSpPr/>
            <p:nvPr/>
          </p:nvSpPr>
          <p:spPr>
            <a:xfrm>
              <a:off x="10247313" y="5013325"/>
              <a:ext cx="1919288" cy="1830388"/>
            </a:xfrm>
            <a:custGeom>
              <a:rect b="b" l="l" r="r" t="t"/>
              <a:pathLst>
                <a:path extrusionOk="0" h="385" w="404">
                  <a:moveTo>
                    <a:pt x="0" y="385"/>
                  </a:moveTo>
                  <a:cubicBezTo>
                    <a:pt x="146" y="272"/>
                    <a:pt x="285" y="142"/>
                    <a:pt x="404"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46"/>
            <p:cNvSpPr/>
            <p:nvPr/>
          </p:nvSpPr>
          <p:spPr>
            <a:xfrm>
              <a:off x="1120775" y="0"/>
              <a:ext cx="3676650" cy="6843713"/>
            </a:xfrm>
            <a:custGeom>
              <a:rect b="b" l="l" r="r" t="t"/>
              <a:pathLst>
                <a:path extrusionOk="0" h="1440" w="774">
                  <a:moveTo>
                    <a:pt x="774" y="0"/>
                  </a:moveTo>
                  <a:cubicBezTo>
                    <a:pt x="312" y="240"/>
                    <a:pt x="0" y="1034"/>
                    <a:pt x="411" y="144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46"/>
            <p:cNvSpPr/>
            <p:nvPr/>
          </p:nvSpPr>
          <p:spPr>
            <a:xfrm>
              <a:off x="11202988" y="9525"/>
              <a:ext cx="963613" cy="366713"/>
            </a:xfrm>
            <a:custGeom>
              <a:rect b="b" l="l" r="r" t="t"/>
              <a:pathLst>
                <a:path extrusionOk="0" h="77" w="203">
                  <a:moveTo>
                    <a:pt x="203" y="77"/>
                  </a:moveTo>
                  <a:cubicBezTo>
                    <a:pt x="138" y="46"/>
                    <a:pt x="68" y="21"/>
                    <a:pt x="0"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46"/>
            <p:cNvSpPr/>
            <p:nvPr/>
          </p:nvSpPr>
          <p:spPr>
            <a:xfrm>
              <a:off x="10494963" y="5275263"/>
              <a:ext cx="1666875" cy="1577975"/>
            </a:xfrm>
            <a:custGeom>
              <a:rect b="b" l="l" r="r" t="t"/>
              <a:pathLst>
                <a:path extrusionOk="0" h="332" w="351">
                  <a:moveTo>
                    <a:pt x="0" y="332"/>
                  </a:moveTo>
                  <a:cubicBezTo>
                    <a:pt x="125" y="232"/>
                    <a:pt x="245" y="121"/>
                    <a:pt x="351" y="0"/>
                  </a:cubicBezTo>
                </a:path>
              </a:pathLst>
            </a:custGeom>
            <a:noFill/>
            <a:ln cap="flat" cmpd="sng" w="9525">
              <a:solidFill>
                <a:schemeClr val="dk1">
                  <a:alpha val="20000"/>
                </a:schemeClr>
              </a:solidFill>
              <a:prstDash val="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46"/>
            <p:cNvSpPr/>
            <p:nvPr/>
          </p:nvSpPr>
          <p:spPr>
            <a:xfrm>
              <a:off x="1001713" y="0"/>
              <a:ext cx="3621088" cy="6843713"/>
            </a:xfrm>
            <a:custGeom>
              <a:rect b="b" l="l" r="r" t="t"/>
              <a:pathLst>
                <a:path extrusionOk="0" h="1440" w="762">
                  <a:moveTo>
                    <a:pt x="762" y="0"/>
                  </a:moveTo>
                  <a:cubicBezTo>
                    <a:pt x="308" y="245"/>
                    <a:pt x="0" y="1033"/>
                    <a:pt x="403"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46"/>
            <p:cNvSpPr/>
            <p:nvPr/>
          </p:nvSpPr>
          <p:spPr>
            <a:xfrm>
              <a:off x="11501438" y="9525"/>
              <a:ext cx="665163" cy="257175"/>
            </a:xfrm>
            <a:custGeom>
              <a:rect b="b" l="l" r="r" t="t"/>
              <a:pathLst>
                <a:path extrusionOk="0" h="54" w="140">
                  <a:moveTo>
                    <a:pt x="140" y="54"/>
                  </a:moveTo>
                  <a:cubicBezTo>
                    <a:pt x="95" y="34"/>
                    <a:pt x="48" y="16"/>
                    <a:pt x="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46"/>
            <p:cNvSpPr/>
            <p:nvPr/>
          </p:nvSpPr>
          <p:spPr>
            <a:xfrm>
              <a:off x="10641013" y="5408613"/>
              <a:ext cx="1525588" cy="1435100"/>
            </a:xfrm>
            <a:custGeom>
              <a:rect b="b" l="l" r="r" t="t"/>
              <a:pathLst>
                <a:path extrusionOk="0" h="302" w="321">
                  <a:moveTo>
                    <a:pt x="0" y="302"/>
                  </a:moveTo>
                  <a:cubicBezTo>
                    <a:pt x="114" y="210"/>
                    <a:pt x="223" y="109"/>
                    <a:pt x="321"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46"/>
            <p:cNvSpPr/>
            <p:nvPr/>
          </p:nvSpPr>
          <p:spPr>
            <a:xfrm>
              <a:off x="1001713" y="0"/>
              <a:ext cx="3244850" cy="6843713"/>
            </a:xfrm>
            <a:custGeom>
              <a:rect b="b" l="l" r="r" t="t"/>
              <a:pathLst>
                <a:path extrusionOk="0" h="1440" w="683">
                  <a:moveTo>
                    <a:pt x="683" y="0"/>
                  </a:moveTo>
                  <a:cubicBezTo>
                    <a:pt x="258" y="256"/>
                    <a:pt x="0" y="1041"/>
                    <a:pt x="355"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46"/>
            <p:cNvSpPr/>
            <p:nvPr/>
          </p:nvSpPr>
          <p:spPr>
            <a:xfrm>
              <a:off x="10802938" y="5518150"/>
              <a:ext cx="1363663" cy="1325563"/>
            </a:xfrm>
            <a:custGeom>
              <a:rect b="b" l="l" r="r" t="t"/>
              <a:pathLst>
                <a:path extrusionOk="0" h="279" w="287">
                  <a:moveTo>
                    <a:pt x="0" y="279"/>
                  </a:moveTo>
                  <a:cubicBezTo>
                    <a:pt x="101" y="193"/>
                    <a:pt x="198" y="100"/>
                    <a:pt x="287"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46"/>
            <p:cNvSpPr/>
            <p:nvPr/>
          </p:nvSpPr>
          <p:spPr>
            <a:xfrm>
              <a:off x="889000" y="0"/>
              <a:ext cx="3230563" cy="6843713"/>
            </a:xfrm>
            <a:custGeom>
              <a:rect b="b" l="l" r="r" t="t"/>
              <a:pathLst>
                <a:path extrusionOk="0" h="1440" w="680">
                  <a:moveTo>
                    <a:pt x="680" y="0"/>
                  </a:moveTo>
                  <a:cubicBezTo>
                    <a:pt x="257" y="265"/>
                    <a:pt x="0" y="1026"/>
                    <a:pt x="337"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46"/>
            <p:cNvSpPr/>
            <p:nvPr/>
          </p:nvSpPr>
          <p:spPr>
            <a:xfrm>
              <a:off x="10979150" y="5694363"/>
              <a:ext cx="1187450" cy="1149350"/>
            </a:xfrm>
            <a:custGeom>
              <a:rect b="b" l="l" r="r" t="t"/>
              <a:pathLst>
                <a:path extrusionOk="0" h="242" w="250">
                  <a:moveTo>
                    <a:pt x="0" y="242"/>
                  </a:moveTo>
                  <a:cubicBezTo>
                    <a:pt x="88" y="166"/>
                    <a:pt x="172" y="85"/>
                    <a:pt x="250"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46"/>
            <p:cNvSpPr/>
            <p:nvPr/>
          </p:nvSpPr>
          <p:spPr>
            <a:xfrm>
              <a:off x="484188" y="0"/>
              <a:ext cx="3421063" cy="6843713"/>
            </a:xfrm>
            <a:custGeom>
              <a:rect b="b" l="l" r="r" t="t"/>
              <a:pathLst>
                <a:path extrusionOk="0" h="1440" w="720">
                  <a:moveTo>
                    <a:pt x="720" y="0"/>
                  </a:moveTo>
                  <a:cubicBezTo>
                    <a:pt x="316" y="282"/>
                    <a:pt x="0" y="1018"/>
                    <a:pt x="362"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46"/>
            <p:cNvSpPr/>
            <p:nvPr/>
          </p:nvSpPr>
          <p:spPr>
            <a:xfrm>
              <a:off x="11287125" y="6049963"/>
              <a:ext cx="879475" cy="793750"/>
            </a:xfrm>
            <a:custGeom>
              <a:rect b="b" l="l" r="r" t="t"/>
              <a:pathLst>
                <a:path extrusionOk="0" h="167" w="185">
                  <a:moveTo>
                    <a:pt x="0" y="167"/>
                  </a:moveTo>
                  <a:cubicBezTo>
                    <a:pt x="63" y="114"/>
                    <a:pt x="125" y="58"/>
                    <a:pt x="185" y="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46"/>
            <p:cNvSpPr/>
            <p:nvPr/>
          </p:nvSpPr>
          <p:spPr>
            <a:xfrm>
              <a:off x="598488" y="0"/>
              <a:ext cx="2717800" cy="6843713"/>
            </a:xfrm>
            <a:custGeom>
              <a:rect b="b" l="l" r="r" t="t"/>
              <a:pathLst>
                <a:path extrusionOk="0" h="1440" w="572">
                  <a:moveTo>
                    <a:pt x="572" y="0"/>
                  </a:moveTo>
                  <a:cubicBezTo>
                    <a:pt x="213" y="320"/>
                    <a:pt x="0" y="979"/>
                    <a:pt x="164" y="1440"/>
                  </a:cubicBezTo>
                </a:path>
              </a:pathLst>
            </a:custGeom>
            <a:noFill/>
            <a:ln cap="flat" cmpd="sng" w="12700">
              <a:solidFill>
                <a:schemeClr val="dk1">
                  <a:alpha val="20000"/>
                </a:schemeClr>
              </a:solidFill>
              <a:prstDash val="dashDot"/>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46"/>
            <p:cNvSpPr/>
            <p:nvPr/>
          </p:nvSpPr>
          <p:spPr>
            <a:xfrm>
              <a:off x="261938" y="0"/>
              <a:ext cx="2944813" cy="6843713"/>
            </a:xfrm>
            <a:custGeom>
              <a:rect b="b" l="l" r="r" t="t"/>
              <a:pathLst>
                <a:path extrusionOk="0" h="1440" w="620">
                  <a:moveTo>
                    <a:pt x="620" y="0"/>
                  </a:moveTo>
                  <a:cubicBezTo>
                    <a:pt x="248" y="325"/>
                    <a:pt x="0" y="960"/>
                    <a:pt x="186" y="1440"/>
                  </a:cubicBezTo>
                </a:path>
              </a:pathLst>
            </a:custGeom>
            <a:noFill/>
            <a:ln cap="flat" cmpd="sng" w="9525">
              <a:solidFill>
                <a:schemeClr val="dk1">
                  <a:alpha val="20000"/>
                </a:schemeClr>
              </a:solidFill>
              <a:prstDash val="lgDash"/>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46"/>
            <p:cNvSpPr/>
            <p:nvPr/>
          </p:nvSpPr>
          <p:spPr>
            <a:xfrm>
              <a:off x="-417513" y="0"/>
              <a:ext cx="2403475" cy="6843713"/>
            </a:xfrm>
            <a:custGeom>
              <a:rect b="b" l="l" r="r" t="t"/>
              <a:pathLst>
                <a:path extrusionOk="0" h="1440" w="506">
                  <a:moveTo>
                    <a:pt x="506" y="0"/>
                  </a:moveTo>
                  <a:cubicBezTo>
                    <a:pt x="109" y="356"/>
                    <a:pt x="0" y="943"/>
                    <a:pt x="171" y="1440"/>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46"/>
            <p:cNvSpPr/>
            <p:nvPr/>
          </p:nvSpPr>
          <p:spPr>
            <a:xfrm>
              <a:off x="14288" y="9525"/>
              <a:ext cx="1771650" cy="3198813"/>
            </a:xfrm>
            <a:custGeom>
              <a:rect b="b" l="l" r="r" t="t"/>
              <a:pathLst>
                <a:path extrusionOk="0" h="673" w="373">
                  <a:moveTo>
                    <a:pt x="373" y="0"/>
                  </a:moveTo>
                  <a:cubicBezTo>
                    <a:pt x="175" y="183"/>
                    <a:pt x="51" y="409"/>
                    <a:pt x="0" y="673"/>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46"/>
            <p:cNvSpPr/>
            <p:nvPr/>
          </p:nvSpPr>
          <p:spPr>
            <a:xfrm>
              <a:off x="4763" y="6016625"/>
              <a:ext cx="214313" cy="827088"/>
            </a:xfrm>
            <a:custGeom>
              <a:rect b="b" l="l" r="r" t="t"/>
              <a:pathLst>
                <a:path extrusionOk="0" h="174" w="45">
                  <a:moveTo>
                    <a:pt x="0" y="0"/>
                  </a:moveTo>
                  <a:cubicBezTo>
                    <a:pt x="11" y="59"/>
                    <a:pt x="26" y="118"/>
                    <a:pt x="45" y="174"/>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46"/>
            <p:cNvSpPr/>
            <p:nvPr/>
          </p:nvSpPr>
          <p:spPr>
            <a:xfrm>
              <a:off x="14288" y="0"/>
              <a:ext cx="1562100" cy="2228850"/>
            </a:xfrm>
            <a:custGeom>
              <a:rect b="b" l="l" r="r" t="t"/>
              <a:pathLst>
                <a:path extrusionOk="0" h="469" w="329">
                  <a:moveTo>
                    <a:pt x="329" y="0"/>
                  </a:moveTo>
                  <a:cubicBezTo>
                    <a:pt x="189" y="133"/>
                    <a:pt x="69" y="288"/>
                    <a:pt x="0" y="469"/>
                  </a:cubicBezTo>
                </a:path>
              </a:pathLst>
            </a:custGeom>
            <a:noFill/>
            <a:ln cap="flat" cmpd="sng" w="9525">
              <a:solidFill>
                <a:schemeClr val="dk1">
                  <a:alpha val="2000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29" name="Google Shape;329;p46"/>
          <p:cNvGrpSpPr/>
          <p:nvPr/>
        </p:nvGrpSpPr>
        <p:grpSpPr>
          <a:xfrm>
            <a:off x="7718948" y="1699589"/>
            <a:ext cx="3674476" cy="3470421"/>
            <a:chOff x="697883" y="1816768"/>
            <a:chExt cx="3674476" cy="3470421"/>
          </a:xfrm>
        </p:grpSpPr>
        <p:sp>
          <p:nvSpPr>
            <p:cNvPr id="330" name="Google Shape;330;p46"/>
            <p:cNvSpPr/>
            <p:nvPr/>
          </p:nvSpPr>
          <p:spPr>
            <a:xfrm>
              <a:off x="697883" y="1816768"/>
              <a:ext cx="3674476" cy="5029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46"/>
            <p:cNvSpPr/>
            <p:nvPr/>
          </p:nvSpPr>
          <p:spPr>
            <a:xfrm rot="10800000">
              <a:off x="2380224" y="5014786"/>
              <a:ext cx="315988" cy="272403"/>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46"/>
            <p:cNvSpPr/>
            <p:nvPr/>
          </p:nvSpPr>
          <p:spPr>
            <a:xfrm>
              <a:off x="704075" y="2392840"/>
              <a:ext cx="3668284" cy="26243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3" name="Google Shape;333;p46"/>
          <p:cNvSpPr txBox="1"/>
          <p:nvPr>
            <p:ph type="title"/>
          </p:nvPr>
        </p:nvSpPr>
        <p:spPr>
          <a:xfrm rot="5400000">
            <a:off x="8329814" y="1827549"/>
            <a:ext cx="2456442" cy="3501195"/>
          </a:xfrm>
          <a:prstGeom prst="rect">
            <a:avLst/>
          </a:prstGeom>
          <a:noFill/>
          <a:ln>
            <a:noFill/>
          </a:ln>
        </p:spPr>
        <p:txBody>
          <a:bodyPr anchorCtr="0" anchor="ctr" bIns="228600" lIns="228600" spcFirstLastPara="1" rIns="228600" wrap="square" tIns="228600">
            <a:normAutofit/>
          </a:bodyPr>
          <a:lstStyle>
            <a:lvl1pPr lvl="0" algn="l">
              <a:lnSpc>
                <a:spcPct val="80000"/>
              </a:lnSpc>
              <a:spcBef>
                <a:spcPts val="0"/>
              </a:spcBef>
              <a:spcAft>
                <a:spcPts val="0"/>
              </a:spcAft>
              <a:buClr>
                <a:srgbClr val="FFFEFF"/>
              </a:buClr>
              <a:buSzPts val="4000"/>
              <a:buFont typeface="Calibri"/>
              <a:buNone/>
              <a:defRPr>
                <a:solidFill>
                  <a:srgbClr val="FFFE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4" name="Google Shape;334;p46"/>
          <p:cNvSpPr txBox="1"/>
          <p:nvPr>
            <p:ph idx="1" type="body"/>
          </p:nvPr>
        </p:nvSpPr>
        <p:spPr>
          <a:xfrm rot="5400000">
            <a:off x="1308407" y="292785"/>
            <a:ext cx="5257303" cy="6268622"/>
          </a:xfrm>
          <a:prstGeom prst="rect">
            <a:avLst/>
          </a:prstGeom>
          <a:noFill/>
          <a:ln>
            <a:noFill/>
          </a:ln>
        </p:spPr>
        <p:txBody>
          <a:bodyPr anchorCtr="0" anchor="t" bIns="45700" lIns="91425" spcFirstLastPara="1" rIns="91425" wrap="square" tIns="45700">
            <a:normAutofit/>
          </a:bodyPr>
          <a:lstStyle>
            <a:lvl1pPr indent="-354330" lvl="0" marL="457200" algn="l">
              <a:lnSpc>
                <a:spcPct val="120000"/>
              </a:lnSpc>
              <a:spcBef>
                <a:spcPts val="1000"/>
              </a:spcBef>
              <a:spcAft>
                <a:spcPts val="0"/>
              </a:spcAft>
              <a:buSzPts val="1980"/>
              <a:buChar char="▪"/>
              <a:defRPr/>
            </a:lvl1pPr>
            <a:lvl2pPr indent="-354330" lvl="1" marL="914400" algn="l">
              <a:lnSpc>
                <a:spcPct val="120000"/>
              </a:lnSpc>
              <a:spcBef>
                <a:spcPts val="500"/>
              </a:spcBef>
              <a:spcAft>
                <a:spcPts val="0"/>
              </a:spcAft>
              <a:buSzPts val="1980"/>
              <a:buChar char="▪"/>
              <a:defRPr/>
            </a:lvl2pPr>
            <a:lvl3pPr indent="-354330" lvl="2" marL="1371600" algn="l">
              <a:lnSpc>
                <a:spcPct val="120000"/>
              </a:lnSpc>
              <a:spcBef>
                <a:spcPts val="500"/>
              </a:spcBef>
              <a:spcAft>
                <a:spcPts val="0"/>
              </a:spcAft>
              <a:buSzPts val="1980"/>
              <a:buChar char="▪"/>
              <a:defRPr/>
            </a:lvl3pPr>
            <a:lvl4pPr indent="-354330" lvl="3" marL="1828800" algn="l">
              <a:lnSpc>
                <a:spcPct val="120000"/>
              </a:lnSpc>
              <a:spcBef>
                <a:spcPts val="500"/>
              </a:spcBef>
              <a:spcAft>
                <a:spcPts val="0"/>
              </a:spcAft>
              <a:buSzPts val="1980"/>
              <a:buChar char="▪"/>
              <a:defRPr/>
            </a:lvl4pPr>
            <a:lvl5pPr indent="-354329" lvl="4" marL="2286000" algn="l">
              <a:lnSpc>
                <a:spcPct val="120000"/>
              </a:lnSpc>
              <a:spcBef>
                <a:spcPts val="500"/>
              </a:spcBef>
              <a:spcAft>
                <a:spcPts val="0"/>
              </a:spcAft>
              <a:buSzPts val="1980"/>
              <a:buChar char="▪"/>
              <a:defRPr/>
            </a:lvl5pPr>
            <a:lvl6pPr indent="-354329" lvl="5" marL="2743200" algn="l">
              <a:lnSpc>
                <a:spcPct val="120000"/>
              </a:lnSpc>
              <a:spcBef>
                <a:spcPts val="500"/>
              </a:spcBef>
              <a:spcAft>
                <a:spcPts val="0"/>
              </a:spcAft>
              <a:buSzPts val="1980"/>
              <a:buChar char="▪"/>
              <a:defRPr/>
            </a:lvl6pPr>
            <a:lvl7pPr indent="-354329" lvl="6" marL="3200400" algn="l">
              <a:lnSpc>
                <a:spcPct val="120000"/>
              </a:lnSpc>
              <a:spcBef>
                <a:spcPts val="500"/>
              </a:spcBef>
              <a:spcAft>
                <a:spcPts val="0"/>
              </a:spcAft>
              <a:buSzPts val="1980"/>
              <a:buChar char="▪"/>
              <a:defRPr/>
            </a:lvl7pPr>
            <a:lvl8pPr indent="-354329" lvl="7" marL="3657600" algn="l">
              <a:lnSpc>
                <a:spcPct val="120000"/>
              </a:lnSpc>
              <a:spcBef>
                <a:spcPts val="500"/>
              </a:spcBef>
              <a:spcAft>
                <a:spcPts val="0"/>
              </a:spcAft>
              <a:buSzPts val="1980"/>
              <a:buChar char="▪"/>
              <a:defRPr/>
            </a:lvl8pPr>
            <a:lvl9pPr indent="-354329" lvl="8" marL="4114800" algn="l">
              <a:lnSpc>
                <a:spcPct val="120000"/>
              </a:lnSpc>
              <a:spcBef>
                <a:spcPts val="500"/>
              </a:spcBef>
              <a:spcAft>
                <a:spcPts val="0"/>
              </a:spcAft>
              <a:buSzPts val="1980"/>
              <a:buChar char="▪"/>
              <a:defRPr/>
            </a:lvl9pPr>
          </a:lstStyle>
          <a:p/>
        </p:txBody>
      </p:sp>
      <p:sp>
        <p:nvSpPr>
          <p:cNvPr id="335" name="Google Shape;335;p46"/>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46"/>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7" name="Google Shape;337;p46"/>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3"/>
          <p:cNvSpPr txBox="1"/>
          <p:nvPr>
            <p:ph type="title"/>
          </p:nvPr>
        </p:nvSpPr>
        <p:spPr>
          <a:xfrm>
            <a:off x="891161" y="2358391"/>
            <a:ext cx="3498667" cy="2456485"/>
          </a:xfrm>
          <a:prstGeom prst="rect">
            <a:avLst/>
          </a:prstGeom>
          <a:noFill/>
          <a:ln>
            <a:noFill/>
          </a:ln>
        </p:spPr>
        <p:txBody>
          <a:bodyPr anchorCtr="0" anchor="ctr" bIns="228600" lIns="228600" spcFirstLastPara="1" rIns="228600" wrap="square" tIns="228600">
            <a:normAutofit/>
          </a:bodyPr>
          <a:lstStyle>
            <a:lvl1pPr lvl="0" marR="0" rtl="0" algn="ctr">
              <a:lnSpc>
                <a:spcPct val="85000"/>
              </a:lnSpc>
              <a:spcBef>
                <a:spcPts val="0"/>
              </a:spcBef>
              <a:spcAft>
                <a:spcPts val="0"/>
              </a:spcAft>
              <a:buClr>
                <a:schemeClr val="dk1"/>
              </a:buClr>
              <a:buSzPts val="4000"/>
              <a:buFont typeface="Calibri"/>
              <a:buNone/>
              <a:defRPr b="0" i="0" sz="4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3"/>
          <p:cNvSpPr txBox="1"/>
          <p:nvPr>
            <p:ph idx="1" type="body"/>
          </p:nvPr>
        </p:nvSpPr>
        <p:spPr>
          <a:xfrm>
            <a:off x="5434982" y="794719"/>
            <a:ext cx="5950036" cy="5257090"/>
          </a:xfrm>
          <a:prstGeom prst="rect">
            <a:avLst/>
          </a:prstGeom>
          <a:noFill/>
          <a:ln>
            <a:noFill/>
          </a:ln>
        </p:spPr>
        <p:txBody>
          <a:bodyPr anchorCtr="0" anchor="t" bIns="45700" lIns="91425" spcFirstLastPara="1" rIns="91425" wrap="square" tIns="45700">
            <a:normAutofit/>
          </a:bodyPr>
          <a:lstStyle>
            <a:lvl1pPr indent="-354330" lvl="0" marL="457200" marR="0" rtl="0" algn="l">
              <a:lnSpc>
                <a:spcPct val="120000"/>
              </a:lnSpc>
              <a:spcBef>
                <a:spcPts val="1000"/>
              </a:spcBef>
              <a:spcAft>
                <a:spcPts val="0"/>
              </a:spcAft>
              <a:buClr>
                <a:schemeClr val="accent1"/>
              </a:buClr>
              <a:buSzPts val="1980"/>
              <a:buFont typeface="Noto Sans Symbols"/>
              <a:buChar char="▪"/>
              <a:defRPr b="0" i="0" sz="1800" u="none" cap="none" strike="noStrike">
                <a:solidFill>
                  <a:schemeClr val="dk1"/>
                </a:solidFill>
                <a:latin typeface="Rockwell"/>
                <a:ea typeface="Rockwell"/>
                <a:cs typeface="Rockwell"/>
                <a:sym typeface="Rockwell"/>
              </a:defRPr>
            </a:lvl1pPr>
            <a:lvl2pPr indent="-340360" lvl="1" marL="914400" marR="0" rtl="0" algn="l">
              <a:lnSpc>
                <a:spcPct val="120000"/>
              </a:lnSpc>
              <a:spcBef>
                <a:spcPts val="500"/>
              </a:spcBef>
              <a:spcAft>
                <a:spcPts val="0"/>
              </a:spcAft>
              <a:buClr>
                <a:schemeClr val="accent1"/>
              </a:buClr>
              <a:buSzPts val="1760"/>
              <a:buFont typeface="Noto Sans Symbols"/>
              <a:buChar char="▪"/>
              <a:defRPr b="0" i="0" sz="1600" u="none" cap="none" strike="noStrike">
                <a:solidFill>
                  <a:schemeClr val="dk1"/>
                </a:solidFill>
                <a:latin typeface="Rockwell"/>
                <a:ea typeface="Rockwell"/>
                <a:cs typeface="Rockwell"/>
                <a:sym typeface="Rockwell"/>
              </a:defRPr>
            </a:lvl2pPr>
            <a:lvl3pPr indent="-326389" lvl="2" marL="1371600" marR="0" rtl="0" algn="l">
              <a:lnSpc>
                <a:spcPct val="120000"/>
              </a:lnSpc>
              <a:spcBef>
                <a:spcPts val="500"/>
              </a:spcBef>
              <a:spcAft>
                <a:spcPts val="0"/>
              </a:spcAft>
              <a:buClr>
                <a:schemeClr val="accent1"/>
              </a:buClr>
              <a:buSzPts val="1540"/>
              <a:buFont typeface="Noto Sans Symbols"/>
              <a:buChar char="▪"/>
              <a:defRPr b="0" i="0" sz="1400" u="none" cap="none" strike="noStrike">
                <a:solidFill>
                  <a:schemeClr val="dk1"/>
                </a:solidFill>
                <a:latin typeface="Rockwell"/>
                <a:ea typeface="Rockwell"/>
                <a:cs typeface="Rockwell"/>
                <a:sym typeface="Rockwell"/>
              </a:defRPr>
            </a:lvl3pPr>
            <a:lvl4pPr indent="-312419" lvl="3" marL="1828800" marR="0" rtl="0" algn="l">
              <a:lnSpc>
                <a:spcPct val="120000"/>
              </a:lnSpc>
              <a:spcBef>
                <a:spcPts val="500"/>
              </a:spcBef>
              <a:spcAft>
                <a:spcPts val="0"/>
              </a:spcAft>
              <a:buClr>
                <a:schemeClr val="accent1"/>
              </a:buClr>
              <a:buSzPts val="1320"/>
              <a:buFont typeface="Noto Sans Symbols"/>
              <a:buChar char="▪"/>
              <a:defRPr b="0" i="0" sz="1200" u="none" cap="none" strike="noStrike">
                <a:solidFill>
                  <a:schemeClr val="dk1"/>
                </a:solidFill>
                <a:latin typeface="Rockwell"/>
                <a:ea typeface="Rockwell"/>
                <a:cs typeface="Rockwell"/>
                <a:sym typeface="Rockwell"/>
              </a:defRPr>
            </a:lvl4pPr>
            <a:lvl5pPr indent="-312420" lvl="4" marL="2286000" marR="0" rtl="0" algn="l">
              <a:lnSpc>
                <a:spcPct val="120000"/>
              </a:lnSpc>
              <a:spcBef>
                <a:spcPts val="500"/>
              </a:spcBef>
              <a:spcAft>
                <a:spcPts val="0"/>
              </a:spcAft>
              <a:buClr>
                <a:schemeClr val="accent1"/>
              </a:buClr>
              <a:buSzPts val="1320"/>
              <a:buFont typeface="Noto Sans Symbols"/>
              <a:buChar char="▪"/>
              <a:defRPr b="0" i="0" sz="1200" u="none" cap="none" strike="noStrike">
                <a:solidFill>
                  <a:schemeClr val="dk1"/>
                </a:solidFill>
                <a:latin typeface="Rockwell"/>
                <a:ea typeface="Rockwell"/>
                <a:cs typeface="Rockwell"/>
                <a:sym typeface="Rockwell"/>
              </a:defRPr>
            </a:lvl5pPr>
            <a:lvl6pPr indent="-312420" lvl="5" marL="2743200" marR="0" rtl="0" algn="l">
              <a:lnSpc>
                <a:spcPct val="120000"/>
              </a:lnSpc>
              <a:spcBef>
                <a:spcPts val="500"/>
              </a:spcBef>
              <a:spcAft>
                <a:spcPts val="0"/>
              </a:spcAft>
              <a:buClr>
                <a:schemeClr val="accent1"/>
              </a:buClr>
              <a:buSzPts val="1320"/>
              <a:buFont typeface="Noto Sans Symbols"/>
              <a:buChar char="▪"/>
              <a:defRPr b="0" i="0" sz="1200" u="none" cap="none" strike="noStrike">
                <a:solidFill>
                  <a:schemeClr val="dk1"/>
                </a:solidFill>
                <a:latin typeface="Rockwell"/>
                <a:ea typeface="Rockwell"/>
                <a:cs typeface="Rockwell"/>
                <a:sym typeface="Rockwell"/>
              </a:defRPr>
            </a:lvl6pPr>
            <a:lvl7pPr indent="-312420" lvl="6" marL="3200400" marR="0" rtl="0" algn="l">
              <a:lnSpc>
                <a:spcPct val="120000"/>
              </a:lnSpc>
              <a:spcBef>
                <a:spcPts val="500"/>
              </a:spcBef>
              <a:spcAft>
                <a:spcPts val="0"/>
              </a:spcAft>
              <a:buClr>
                <a:schemeClr val="accent1"/>
              </a:buClr>
              <a:buSzPts val="1320"/>
              <a:buFont typeface="Noto Sans Symbols"/>
              <a:buChar char="▪"/>
              <a:defRPr b="0" i="0" sz="1200" u="none" cap="none" strike="noStrike">
                <a:solidFill>
                  <a:schemeClr val="dk1"/>
                </a:solidFill>
                <a:latin typeface="Rockwell"/>
                <a:ea typeface="Rockwell"/>
                <a:cs typeface="Rockwell"/>
                <a:sym typeface="Rockwell"/>
              </a:defRPr>
            </a:lvl7pPr>
            <a:lvl8pPr indent="-312420" lvl="7" marL="3657600" marR="0" rtl="0" algn="l">
              <a:lnSpc>
                <a:spcPct val="120000"/>
              </a:lnSpc>
              <a:spcBef>
                <a:spcPts val="500"/>
              </a:spcBef>
              <a:spcAft>
                <a:spcPts val="0"/>
              </a:spcAft>
              <a:buClr>
                <a:schemeClr val="accent1"/>
              </a:buClr>
              <a:buSzPts val="1320"/>
              <a:buFont typeface="Noto Sans Symbols"/>
              <a:buChar char="▪"/>
              <a:defRPr b="0" i="0" sz="1200" u="none" cap="none" strike="noStrike">
                <a:solidFill>
                  <a:schemeClr val="dk1"/>
                </a:solidFill>
                <a:latin typeface="Rockwell"/>
                <a:ea typeface="Rockwell"/>
                <a:cs typeface="Rockwell"/>
                <a:sym typeface="Rockwell"/>
              </a:defRPr>
            </a:lvl8pPr>
            <a:lvl9pPr indent="-312420" lvl="8" marL="4114800" marR="0" rtl="0" algn="l">
              <a:lnSpc>
                <a:spcPct val="120000"/>
              </a:lnSpc>
              <a:spcBef>
                <a:spcPts val="500"/>
              </a:spcBef>
              <a:spcAft>
                <a:spcPts val="0"/>
              </a:spcAft>
              <a:buClr>
                <a:schemeClr val="accent1"/>
              </a:buClr>
              <a:buSzPts val="1320"/>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12" name="Google Shape;12;p33"/>
          <p:cNvSpPr txBox="1"/>
          <p:nvPr>
            <p:ph idx="10" type="dt"/>
          </p:nvPr>
        </p:nvSpPr>
        <p:spPr>
          <a:xfrm>
            <a:off x="804672" y="320040"/>
            <a:ext cx="3657600" cy="32004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888888"/>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9pPr>
          </a:lstStyle>
          <a:p/>
        </p:txBody>
      </p:sp>
      <p:sp>
        <p:nvSpPr>
          <p:cNvPr id="13" name="Google Shape;13;p33"/>
          <p:cNvSpPr txBox="1"/>
          <p:nvPr>
            <p:ph idx="11" type="ftr"/>
          </p:nvPr>
        </p:nvSpPr>
        <p:spPr>
          <a:xfrm>
            <a:off x="804672" y="6227064"/>
            <a:ext cx="10588752" cy="32004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888888"/>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9pPr>
          </a:lstStyle>
          <a:p/>
        </p:txBody>
      </p:sp>
      <p:sp>
        <p:nvSpPr>
          <p:cNvPr id="14" name="Google Shape;14;p33"/>
          <p:cNvSpPr txBox="1"/>
          <p:nvPr>
            <p:ph idx="12" type="sldNum"/>
          </p:nvPr>
        </p:nvSpPr>
        <p:spPr>
          <a:xfrm>
            <a:off x="10469880" y="320040"/>
            <a:ext cx="914400" cy="32004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MX"/>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Requires="p14">
      <p:transition spd="slow" p14:dur="2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4.jpg"/><Relationship Id="rId5" Type="http://schemas.openxmlformats.org/officeDocument/2006/relationships/image" Target="../media/image5.png"/><Relationship Id="rId6" Type="http://schemas.openxmlformats.org/officeDocument/2006/relationships/image" Target="../media/image13.png"/><Relationship Id="rId7" Type="http://schemas.openxmlformats.org/officeDocument/2006/relationships/image" Target="../media/image3.png"/><Relationship Id="rId8"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28.png"/><Relationship Id="rId6" Type="http://schemas.openxmlformats.org/officeDocument/2006/relationships/image" Target="../media/image16.png"/><Relationship Id="rId7"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28.png"/><Relationship Id="rId6" Type="http://schemas.openxmlformats.org/officeDocument/2006/relationships/image" Target="../media/image25.png"/><Relationship Id="rId7"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jp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23.png"/><Relationship Id="rId6"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24.png"/><Relationship Id="rId6"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jpg"/><Relationship Id="rId4" Type="http://schemas.openxmlformats.org/officeDocument/2006/relationships/image" Target="../media/image21.png"/><Relationship Id="rId9" Type="http://schemas.openxmlformats.org/officeDocument/2006/relationships/slide" Target="/ppt/slides/slide28.xml"/><Relationship Id="rId5" Type="http://schemas.openxmlformats.org/officeDocument/2006/relationships/slide" Target="/ppt/slides/slide26.xml"/><Relationship Id="rId6" Type="http://schemas.openxmlformats.org/officeDocument/2006/relationships/image" Target="../media/image33.png"/><Relationship Id="rId7" Type="http://schemas.openxmlformats.org/officeDocument/2006/relationships/slide" Target="/ppt/slides/slide27.xml"/><Relationship Id="rId8"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59.png"/><Relationship Id="rId6"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1.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1.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41.png"/><Relationship Id="rId6"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4.jp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4.jpg"/><Relationship Id="rId4" Type="http://schemas.openxmlformats.org/officeDocument/2006/relationships/image" Target="../media/image21.png"/><Relationship Id="rId5" Type="http://schemas.openxmlformats.org/officeDocument/2006/relationships/image" Target="../media/image36.png"/><Relationship Id="rId6"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4.jpg"/><Relationship Id="rId4" Type="http://schemas.openxmlformats.org/officeDocument/2006/relationships/image" Target="../media/image49.png"/><Relationship Id="rId5"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jpg"/><Relationship Id="rId4" Type="http://schemas.openxmlformats.org/officeDocument/2006/relationships/image" Target="../media/image49.png"/><Relationship Id="rId5" Type="http://schemas.openxmlformats.org/officeDocument/2006/relationships/image" Target="../media/image43.png"/><Relationship Id="rId6" Type="http://schemas.openxmlformats.org/officeDocument/2006/relationships/hyperlink" Target="https://drive.google.com/file/d/1G0UY191BCSmL0v9w4_tCfJscrKbMfZF2/view?usp=share_link" TargetMode="External"/><Relationship Id="rId7" Type="http://schemas.openxmlformats.org/officeDocument/2006/relationships/hyperlink" Target="https://drive.google.com/file/d/1G0UY191BCSmL0v9w4_tCfJscrKbMfZF2/view?usp=share_link"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jp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4.jpg"/><Relationship Id="rId4" Type="http://schemas.openxmlformats.org/officeDocument/2006/relationships/image" Target="../media/image49.png"/><Relationship Id="rId5"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4.jpg"/><Relationship Id="rId4" Type="http://schemas.openxmlformats.org/officeDocument/2006/relationships/image" Target="../media/image49.png"/><Relationship Id="rId5"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4.jpg"/><Relationship Id="rId4" Type="http://schemas.openxmlformats.org/officeDocument/2006/relationships/image" Target="../media/image49.png"/><Relationship Id="rId5"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4.jpg"/><Relationship Id="rId4" Type="http://schemas.openxmlformats.org/officeDocument/2006/relationships/image" Target="../media/image49.png"/><Relationship Id="rId5" Type="http://schemas.openxmlformats.org/officeDocument/2006/relationships/image" Target="../media/image5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4.jpg"/><Relationship Id="rId4" Type="http://schemas.openxmlformats.org/officeDocument/2006/relationships/image" Target="../media/image49.png"/><Relationship Id="rId5" Type="http://schemas.openxmlformats.org/officeDocument/2006/relationships/image" Target="../media/image5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jpg"/><Relationship Id="rId4" Type="http://schemas.openxmlformats.org/officeDocument/2006/relationships/image" Target="../media/image56.png"/><Relationship Id="rId5" Type="http://schemas.openxmlformats.org/officeDocument/2006/relationships/image" Target="../media/image5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jpg"/><Relationship Id="rId4" Type="http://schemas.openxmlformats.org/officeDocument/2006/relationships/image" Target="../media/image56.png"/><Relationship Id="rId5" Type="http://schemas.openxmlformats.org/officeDocument/2006/relationships/image" Target="../media/image5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jpg"/><Relationship Id="rId4" Type="http://schemas.openxmlformats.org/officeDocument/2006/relationships/image" Target="../media/image56.png"/><Relationship Id="rId5" Type="http://schemas.openxmlformats.org/officeDocument/2006/relationships/image" Target="../media/image60.png"/><Relationship Id="rId6" Type="http://schemas.openxmlformats.org/officeDocument/2006/relationships/image" Target="../media/image6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jpg"/><Relationship Id="rId4" Type="http://schemas.openxmlformats.org/officeDocument/2006/relationships/image" Target="../media/image56.png"/><Relationship Id="rId5" Type="http://schemas.openxmlformats.org/officeDocument/2006/relationships/image" Target="../media/image5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jp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
          <p:cNvSpPr txBox="1"/>
          <p:nvPr>
            <p:ph type="ctrTitle"/>
          </p:nvPr>
        </p:nvSpPr>
        <p:spPr>
          <a:xfrm>
            <a:off x="1759236" y="2075504"/>
            <a:ext cx="8679915" cy="1748729"/>
          </a:xfrm>
          <a:prstGeom prst="rect">
            <a:avLst/>
          </a:prstGeom>
          <a:noFill/>
          <a:ln>
            <a:noFill/>
          </a:ln>
        </p:spPr>
        <p:txBody>
          <a:bodyPr anchorCtr="0" anchor="b" bIns="0" lIns="228600" spcFirstLastPara="1" rIns="228600" wrap="square" tIns="228600">
            <a:normAutofit/>
          </a:bodyPr>
          <a:lstStyle/>
          <a:p>
            <a:pPr indent="0" lvl="0" marL="0" rtl="0" algn="ctr">
              <a:lnSpc>
                <a:spcPct val="80000"/>
              </a:lnSpc>
              <a:spcBef>
                <a:spcPts val="0"/>
              </a:spcBef>
              <a:spcAft>
                <a:spcPts val="0"/>
              </a:spcAft>
              <a:buClr>
                <a:srgbClr val="FFFEFF"/>
              </a:buClr>
              <a:buSzPts val="4800"/>
              <a:buFont typeface="Calibri"/>
              <a:buNone/>
            </a:pPr>
            <a:r>
              <a:rPr lang="es-MX" sz="4800"/>
              <a:t>Centro Educacional San Andrés</a:t>
            </a:r>
            <a:br>
              <a:rPr lang="es-MX" sz="4800"/>
            </a:br>
            <a:r>
              <a:rPr lang="es-MX" sz="4800"/>
              <a:t>Ancud</a:t>
            </a:r>
            <a:endParaRPr/>
          </a:p>
        </p:txBody>
      </p:sp>
      <p:pic>
        <p:nvPicPr>
          <p:cNvPr id="343" name="Google Shape;343;p1"/>
          <p:cNvPicPr preferRelativeResize="0"/>
          <p:nvPr/>
        </p:nvPicPr>
        <p:blipFill rotWithShape="1">
          <a:blip r:embed="rId3">
            <a:alphaModFix/>
          </a:blip>
          <a:srcRect b="0" l="0" r="0" t="0"/>
          <a:stretch/>
        </p:blipFill>
        <p:spPr>
          <a:xfrm>
            <a:off x="4980285" y="68276"/>
            <a:ext cx="2231329" cy="2591025"/>
          </a:xfrm>
          <a:prstGeom prst="rect">
            <a:avLst/>
          </a:prstGeom>
          <a:noFill/>
          <a:ln>
            <a:noFill/>
          </a:ln>
        </p:spPr>
      </p:pic>
      <p:pic>
        <p:nvPicPr>
          <p:cNvPr id="344" name="Google Shape;344;p1"/>
          <p:cNvPicPr preferRelativeResize="0"/>
          <p:nvPr/>
        </p:nvPicPr>
        <p:blipFill rotWithShape="1">
          <a:blip r:embed="rId4">
            <a:alphaModFix/>
          </a:blip>
          <a:srcRect b="0" l="0" r="0" t="0"/>
          <a:stretch/>
        </p:blipFill>
        <p:spPr>
          <a:xfrm>
            <a:off x="0" y="-1"/>
            <a:ext cx="12191971" cy="6858000"/>
          </a:xfrm>
          <a:prstGeom prst="rect">
            <a:avLst/>
          </a:prstGeom>
          <a:noFill/>
          <a:ln>
            <a:noFill/>
          </a:ln>
        </p:spPr>
      </p:pic>
      <p:sp>
        <p:nvSpPr>
          <p:cNvPr id="345" name="Google Shape;345;p1"/>
          <p:cNvSpPr/>
          <p:nvPr/>
        </p:nvSpPr>
        <p:spPr>
          <a:xfrm>
            <a:off x="1155549" y="1286075"/>
            <a:ext cx="9430015" cy="92620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1"/>
                </a:solidFill>
                <a:latin typeface="Arial"/>
              </a:rPr>
              <a:t>CUENTA  PÚBLICA 2024</a:t>
            </a:r>
          </a:p>
        </p:txBody>
      </p:sp>
      <p:pic>
        <p:nvPicPr>
          <p:cNvPr id="346" name="Google Shape;346;p1"/>
          <p:cNvPicPr preferRelativeResize="0"/>
          <p:nvPr/>
        </p:nvPicPr>
        <p:blipFill rotWithShape="1">
          <a:blip r:embed="rId5">
            <a:alphaModFix/>
          </a:blip>
          <a:srcRect b="0" l="0" r="0" t="0"/>
          <a:stretch/>
        </p:blipFill>
        <p:spPr>
          <a:xfrm>
            <a:off x="3100007" y="2677760"/>
            <a:ext cx="2746911" cy="2817970"/>
          </a:xfrm>
          <a:prstGeom prst="rect">
            <a:avLst/>
          </a:prstGeom>
          <a:noFill/>
          <a:ln>
            <a:noFill/>
          </a:ln>
        </p:spPr>
      </p:pic>
      <p:pic>
        <p:nvPicPr>
          <p:cNvPr id="347" name="Google Shape;347;p1"/>
          <p:cNvPicPr preferRelativeResize="0"/>
          <p:nvPr/>
        </p:nvPicPr>
        <p:blipFill rotWithShape="1">
          <a:blip r:embed="rId6">
            <a:alphaModFix/>
          </a:blip>
          <a:srcRect b="0" l="0" r="0" t="0"/>
          <a:stretch/>
        </p:blipFill>
        <p:spPr>
          <a:xfrm>
            <a:off x="470104" y="2674421"/>
            <a:ext cx="2714227" cy="2824648"/>
          </a:xfrm>
          <a:prstGeom prst="rect">
            <a:avLst/>
          </a:prstGeom>
          <a:noFill/>
          <a:ln>
            <a:noFill/>
          </a:ln>
        </p:spPr>
      </p:pic>
      <p:pic>
        <p:nvPicPr>
          <p:cNvPr id="348" name="Google Shape;348;p1"/>
          <p:cNvPicPr preferRelativeResize="0"/>
          <p:nvPr/>
        </p:nvPicPr>
        <p:blipFill rotWithShape="1">
          <a:blip r:embed="rId7">
            <a:alphaModFix/>
          </a:blip>
          <a:srcRect b="0" l="0" r="0" t="0"/>
          <a:stretch/>
        </p:blipFill>
        <p:spPr>
          <a:xfrm>
            <a:off x="5814234" y="2668115"/>
            <a:ext cx="3023341" cy="2817970"/>
          </a:xfrm>
          <a:prstGeom prst="rect">
            <a:avLst/>
          </a:prstGeom>
          <a:noFill/>
          <a:ln>
            <a:noFill/>
          </a:ln>
        </p:spPr>
      </p:pic>
      <p:pic>
        <p:nvPicPr>
          <p:cNvPr id="349" name="Google Shape;349;p1"/>
          <p:cNvPicPr preferRelativeResize="0"/>
          <p:nvPr/>
        </p:nvPicPr>
        <p:blipFill rotWithShape="1">
          <a:blip r:embed="rId8">
            <a:alphaModFix/>
          </a:blip>
          <a:srcRect b="0" l="0" r="0" t="0"/>
          <a:stretch/>
        </p:blipFill>
        <p:spPr>
          <a:xfrm>
            <a:off x="8801332" y="2670178"/>
            <a:ext cx="2798893" cy="281590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2"/>
          <p:cNvSpPr txBox="1"/>
          <p:nvPr>
            <p:ph type="title"/>
          </p:nvPr>
        </p:nvSpPr>
        <p:spPr>
          <a:xfrm>
            <a:off x="888631" y="2349925"/>
            <a:ext cx="3498979" cy="2456442"/>
          </a:xfrm>
          <a:prstGeom prst="rect">
            <a:avLst/>
          </a:prstGeom>
          <a:noFill/>
          <a:ln>
            <a:noFill/>
          </a:ln>
        </p:spPr>
        <p:txBody>
          <a:bodyPr anchorCtr="0" anchor="ctr" bIns="228600" lIns="228600" spcFirstLastPara="1" rIns="228600" wrap="square" tIns="228600">
            <a:normAutofit/>
          </a:bodyPr>
          <a:lstStyle/>
          <a:p>
            <a:pPr indent="0" lvl="0" marL="0" rtl="0" algn="ctr">
              <a:lnSpc>
                <a:spcPct val="85000"/>
              </a:lnSpc>
              <a:spcBef>
                <a:spcPts val="0"/>
              </a:spcBef>
              <a:spcAft>
                <a:spcPts val="0"/>
              </a:spcAft>
              <a:buClr>
                <a:srgbClr val="FFFEFF"/>
              </a:buClr>
              <a:buSzPts val="4000"/>
              <a:buFont typeface="Calibri"/>
              <a:buNone/>
            </a:pPr>
            <a:r>
              <a:rPr lang="es-MX"/>
              <a:t>Objetivo</a:t>
            </a:r>
            <a:endParaRPr/>
          </a:p>
        </p:txBody>
      </p:sp>
      <p:sp>
        <p:nvSpPr>
          <p:cNvPr id="355" name="Google Shape;355;p2"/>
          <p:cNvSpPr txBox="1"/>
          <p:nvPr>
            <p:ph idx="1" type="body"/>
          </p:nvPr>
        </p:nvSpPr>
        <p:spPr>
          <a:xfrm>
            <a:off x="5118447" y="803186"/>
            <a:ext cx="6281873" cy="5248622"/>
          </a:xfrm>
          <a:prstGeom prst="rect">
            <a:avLst/>
          </a:prstGeom>
          <a:noFill/>
          <a:ln>
            <a:noFill/>
          </a:ln>
        </p:spPr>
        <p:txBody>
          <a:bodyPr anchorCtr="0" anchor="ctr" bIns="45700" lIns="91425" spcFirstLastPara="1" rIns="91425" wrap="square" tIns="45700">
            <a:normAutofit/>
          </a:bodyPr>
          <a:lstStyle/>
          <a:p>
            <a:pPr indent="-424180" lvl="0" marL="457200" rtl="0" algn="just">
              <a:lnSpc>
                <a:spcPct val="120000"/>
              </a:lnSpc>
              <a:spcBef>
                <a:spcPts val="0"/>
              </a:spcBef>
              <a:spcAft>
                <a:spcPts val="0"/>
              </a:spcAft>
              <a:buSzPts val="3080"/>
              <a:buChar char="▪"/>
            </a:pPr>
            <a:r>
              <a:rPr lang="es-MX" sz="2900"/>
              <a:t>Informar la gestión en las diferentes dimensiones del Centro Educacional San Andrés durante el año 2024.</a:t>
            </a:r>
            <a:endParaRPr sz="2900"/>
          </a:p>
          <a:p>
            <a:pPr indent="0" lvl="0" marL="457200" rtl="0" algn="just">
              <a:lnSpc>
                <a:spcPct val="120000"/>
              </a:lnSpc>
              <a:spcBef>
                <a:spcPts val="0"/>
              </a:spcBef>
              <a:spcAft>
                <a:spcPts val="0"/>
              </a:spcAft>
              <a:buSzPts val="1980"/>
              <a:buNone/>
            </a:pPr>
            <a:r>
              <a:t/>
            </a:r>
            <a:endParaRPr/>
          </a:p>
          <a:p>
            <a:pPr indent="0" lvl="0" marL="457200" rtl="0" algn="just">
              <a:lnSpc>
                <a:spcPct val="120000"/>
              </a:lnSpc>
              <a:spcBef>
                <a:spcPts val="0"/>
              </a:spcBef>
              <a:spcAft>
                <a:spcPts val="0"/>
              </a:spcAft>
              <a:buSzPts val="198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
          <p:cNvSpPr txBox="1"/>
          <p:nvPr/>
        </p:nvSpPr>
        <p:spPr>
          <a:xfrm>
            <a:off x="683581" y="621437"/>
            <a:ext cx="10866268" cy="2428935"/>
          </a:xfrm>
          <a:prstGeom prst="rect">
            <a:avLst/>
          </a:prstGeom>
          <a:solidFill>
            <a:srgbClr val="D6E9F3"/>
          </a:solid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800"/>
              <a:buFont typeface="Arial"/>
              <a:buNone/>
            </a:pPr>
            <a:r>
              <a:rPr b="1" i="0" lang="es-MX" sz="1800" u="none" cap="none" strike="noStrike">
                <a:solidFill>
                  <a:schemeClr val="dk1"/>
                </a:solidFill>
                <a:latin typeface="Verdana"/>
                <a:ea typeface="Verdana"/>
                <a:cs typeface="Verdana"/>
                <a:sym typeface="Verdana"/>
              </a:rPr>
              <a:t>VISIÓN</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1000"/>
              </a:spcBef>
              <a:spcAft>
                <a:spcPts val="0"/>
              </a:spcAft>
              <a:buClr>
                <a:srgbClr val="000000"/>
              </a:buClr>
              <a:buSzPts val="1800"/>
              <a:buFont typeface="Arial"/>
              <a:buNone/>
            </a:pPr>
            <a:r>
              <a:rPr b="0" i="0" lang="es-MX" sz="1800" u="none" cap="none" strike="noStrike">
                <a:solidFill>
                  <a:schemeClr val="dk1"/>
                </a:solidFill>
                <a:latin typeface="Verdana"/>
                <a:ea typeface="Verdana"/>
                <a:cs typeface="Verdana"/>
                <a:sym typeface="Verdana"/>
              </a:rPr>
              <a:t>Nos proyectamos como una institución </a:t>
            </a:r>
            <a:r>
              <a:rPr b="1" i="0" lang="es-MX" sz="1800" u="none" cap="none" strike="noStrike">
                <a:solidFill>
                  <a:schemeClr val="dk1"/>
                </a:solidFill>
                <a:latin typeface="Verdana"/>
                <a:ea typeface="Verdana"/>
                <a:cs typeface="Verdana"/>
                <a:sym typeface="Verdana"/>
              </a:rPr>
              <a:t>formadora de personas</a:t>
            </a:r>
            <a:r>
              <a:rPr b="0" i="0" lang="es-MX" sz="1800" u="none" cap="none" strike="noStrike">
                <a:solidFill>
                  <a:schemeClr val="dk1"/>
                </a:solidFill>
                <a:latin typeface="Verdana"/>
                <a:ea typeface="Verdana"/>
                <a:cs typeface="Verdana"/>
                <a:sym typeface="Verdana"/>
              </a:rPr>
              <a:t> de excelencia, con una sólida convicción y formación valórica, que se ajusta a las necesidades de un mundo globalizado y en constante cambio, a través de una forma de educar que pretende desarrollar en nuestros estudiantes, las competencias necesarias para el mundo del siglo XXI, que les permita acceder a la educación superior y transformarse en profesionales que contribuyan al desarrollo de nuestro país. </a:t>
            </a:r>
            <a:endParaRPr b="0" i="0" sz="1600" u="none" cap="none" strike="noStrike">
              <a:solidFill>
                <a:schemeClr val="dk1"/>
              </a:solidFill>
              <a:latin typeface="Calibri"/>
              <a:ea typeface="Calibri"/>
              <a:cs typeface="Calibri"/>
              <a:sym typeface="Calibri"/>
            </a:endParaRPr>
          </a:p>
        </p:txBody>
      </p:sp>
      <p:sp>
        <p:nvSpPr>
          <p:cNvPr id="361" name="Google Shape;361;p3"/>
          <p:cNvSpPr txBox="1"/>
          <p:nvPr/>
        </p:nvSpPr>
        <p:spPr>
          <a:xfrm>
            <a:off x="683581" y="3429000"/>
            <a:ext cx="10866268" cy="1754326"/>
          </a:xfrm>
          <a:prstGeom prst="rect">
            <a:avLst/>
          </a:prstGeom>
          <a:solidFill>
            <a:srgbClr val="E1BEED"/>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s-MX" sz="1800" u="none" cap="none" strike="noStrike">
                <a:solidFill>
                  <a:schemeClr val="dk1"/>
                </a:solidFill>
                <a:latin typeface="Rockwell"/>
                <a:ea typeface="Rockwell"/>
                <a:cs typeface="Rockwell"/>
                <a:sym typeface="Rockwell"/>
              </a:rPr>
              <a:t>MISIÓN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s-MX" sz="1800" u="none" cap="none" strike="noStrike">
                <a:solidFill>
                  <a:schemeClr val="dk1"/>
                </a:solidFill>
                <a:latin typeface="Verdana"/>
                <a:ea typeface="Verdana"/>
                <a:cs typeface="Verdana"/>
                <a:sym typeface="Verdana"/>
              </a:rPr>
              <a:t>El Centro Educacional San Andrés es una institución Científico – Humanista; posee como misión la formación de personas integrales, con una sólida formación académica y valórica, con el fin de lograr el </a:t>
            </a:r>
            <a:r>
              <a:rPr b="1" i="0" lang="es-MX" sz="1800" u="none" cap="none" strike="noStrike">
                <a:solidFill>
                  <a:schemeClr val="dk1"/>
                </a:solidFill>
                <a:latin typeface="Verdana"/>
                <a:ea typeface="Verdana"/>
                <a:cs typeface="Verdana"/>
                <a:sym typeface="Verdana"/>
              </a:rPr>
              <a:t>desarrollo de la capacidad de autonomía </a:t>
            </a:r>
            <a:r>
              <a:rPr b="0" i="0" lang="es-MX" sz="1800" u="none" cap="none" strike="noStrike">
                <a:solidFill>
                  <a:schemeClr val="dk1"/>
                </a:solidFill>
                <a:latin typeface="Verdana"/>
                <a:ea typeface="Verdana"/>
                <a:cs typeface="Verdana"/>
                <a:sym typeface="Verdana"/>
              </a:rPr>
              <a:t>en la toma decisiones responsables en la construcción de sus  proyectos de vida, además de brindarles las herramientas para incorporarse a una sociedad globalizada, cambiante y dinámica.</a:t>
            </a:r>
            <a:endParaRPr b="0" i="0" sz="1800" u="none" cap="none" strike="noStrike">
              <a:solidFill>
                <a:schemeClr val="dk1"/>
              </a:solidFill>
              <a:latin typeface="Rockwell"/>
              <a:ea typeface="Rockwell"/>
              <a:cs typeface="Rockwell"/>
              <a:sym typeface="Rockwe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grpSp>
        <p:nvGrpSpPr>
          <p:cNvPr id="366" name="Google Shape;366;p4"/>
          <p:cNvGrpSpPr/>
          <p:nvPr/>
        </p:nvGrpSpPr>
        <p:grpSpPr>
          <a:xfrm>
            <a:off x="825625" y="408375"/>
            <a:ext cx="10053341" cy="687435"/>
            <a:chOff x="0" y="0"/>
            <a:chExt cx="9343254" cy="687435"/>
          </a:xfrm>
        </p:grpSpPr>
        <p:sp>
          <p:nvSpPr>
            <p:cNvPr id="367" name="Google Shape;367;p4"/>
            <p:cNvSpPr/>
            <p:nvPr/>
          </p:nvSpPr>
          <p:spPr>
            <a:xfrm>
              <a:off x="0" y="0"/>
              <a:ext cx="9343254" cy="687435"/>
            </a:xfrm>
            <a:prstGeom prst="roundRect">
              <a:avLst>
                <a:gd fmla="val 10000" name="adj"/>
              </a:avLst>
            </a:prstGeom>
            <a:solidFill>
              <a:srgbClr val="F81B00"/>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4"/>
            <p:cNvSpPr txBox="1"/>
            <p:nvPr/>
          </p:nvSpPr>
          <p:spPr>
            <a:xfrm>
              <a:off x="20134" y="20134"/>
              <a:ext cx="9302986" cy="647167"/>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Rockwell"/>
                <a:buNone/>
              </a:pPr>
              <a:r>
                <a:rPr b="0" i="0" lang="es-MX" sz="2800" u="none" cap="none" strike="noStrike">
                  <a:solidFill>
                    <a:schemeClr val="lt1"/>
                  </a:solidFill>
                  <a:latin typeface="Rockwell"/>
                  <a:ea typeface="Rockwell"/>
                  <a:cs typeface="Rockwell"/>
                  <a:sym typeface="Rockwell"/>
                </a:rPr>
                <a:t>Sellos institucionales</a:t>
              </a:r>
              <a:endParaRPr b="0" i="0" sz="2800" u="none" cap="none" strike="noStrike">
                <a:solidFill>
                  <a:schemeClr val="lt1"/>
                </a:solidFill>
                <a:latin typeface="Rockwell"/>
                <a:ea typeface="Rockwell"/>
                <a:cs typeface="Rockwell"/>
                <a:sym typeface="Rockwell"/>
              </a:endParaRPr>
            </a:p>
          </p:txBody>
        </p:sp>
      </p:grpSp>
      <p:sp>
        <p:nvSpPr>
          <p:cNvPr id="369" name="Google Shape;369;p4"/>
          <p:cNvSpPr/>
          <p:nvPr/>
        </p:nvSpPr>
        <p:spPr>
          <a:xfrm>
            <a:off x="830550" y="1234000"/>
            <a:ext cx="7368600" cy="914400"/>
          </a:xfrm>
          <a:prstGeom prst="rect">
            <a:avLst/>
          </a:prstGeom>
          <a:solidFill>
            <a:schemeClr val="accent1"/>
          </a:solidFill>
          <a:ln cap="flat" cmpd="sng" w="15875">
            <a:solidFill>
              <a:srgbClr val="AB12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300"/>
              <a:buFont typeface="Arial"/>
              <a:buNone/>
            </a:pPr>
            <a:r>
              <a:rPr b="1" i="0" lang="es-MX" sz="1300" u="none" cap="none" strike="noStrike">
                <a:solidFill>
                  <a:schemeClr val="lt1"/>
                </a:solidFill>
                <a:latin typeface="Verdana"/>
                <a:ea typeface="Verdana"/>
                <a:cs typeface="Verdana"/>
                <a:sym typeface="Verdana"/>
              </a:rPr>
              <a:t>Formación Integral: </a:t>
            </a:r>
            <a:endParaRPr b="0" i="0" sz="13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300"/>
              <a:buFont typeface="Arial"/>
              <a:buNone/>
            </a:pPr>
            <a:r>
              <a:rPr b="0" i="0" lang="es-MX" sz="1300" u="none" cap="none" strike="noStrike">
                <a:solidFill>
                  <a:schemeClr val="lt1"/>
                </a:solidFill>
                <a:latin typeface="Verdana"/>
                <a:ea typeface="Verdana"/>
                <a:cs typeface="Verdana"/>
                <a:sym typeface="Verdana"/>
              </a:rPr>
              <a:t>Potenciar el desarrollo personal, social y académico de los estudiantes, fortaleciendo valores como la solidaridad, responsabilidad, compromiso y disciplina, entre otros.</a:t>
            </a:r>
            <a:endParaRPr b="1" i="0" sz="1100" u="none" cap="none" strike="noStrike">
              <a:solidFill>
                <a:schemeClr val="lt1"/>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ckwell"/>
              <a:ea typeface="Rockwell"/>
              <a:cs typeface="Rockwell"/>
              <a:sym typeface="Rockwell"/>
            </a:endParaRPr>
          </a:p>
        </p:txBody>
      </p:sp>
      <p:sp>
        <p:nvSpPr>
          <p:cNvPr id="370" name="Google Shape;370;p4"/>
          <p:cNvSpPr/>
          <p:nvPr/>
        </p:nvSpPr>
        <p:spPr>
          <a:xfrm>
            <a:off x="854225" y="2290450"/>
            <a:ext cx="7344900" cy="1325100"/>
          </a:xfrm>
          <a:prstGeom prst="rect">
            <a:avLst/>
          </a:prstGeom>
          <a:solidFill>
            <a:schemeClr val="accent1"/>
          </a:solidFill>
          <a:ln cap="flat" cmpd="sng" w="15875">
            <a:solidFill>
              <a:srgbClr val="AB12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400"/>
              <a:buFont typeface="Arial"/>
              <a:buNone/>
            </a:pPr>
            <a:r>
              <a:rPr b="1" i="0" lang="es-MX" sz="1400" u="none" cap="none" strike="noStrike">
                <a:solidFill>
                  <a:schemeClr val="lt1"/>
                </a:solidFill>
                <a:latin typeface="Verdana"/>
                <a:ea typeface="Verdana"/>
                <a:cs typeface="Verdana"/>
                <a:sym typeface="Verdana"/>
              </a:rPr>
              <a:t>Educación Humanista:</a:t>
            </a:r>
            <a:r>
              <a:rPr b="1" i="0" lang="es-MX" sz="1400" u="none" cap="none" strike="noStrike">
                <a:solidFill>
                  <a:srgbClr val="222222"/>
                </a:solidFill>
                <a:latin typeface="Verdana"/>
                <a:ea typeface="Verdana"/>
                <a:cs typeface="Verdana"/>
                <a:sym typeface="Verdana"/>
              </a:rPr>
              <a:t> </a:t>
            </a:r>
            <a:endParaRPr b="0" i="0" sz="1400" u="none" cap="none" strike="noStrike">
              <a:solidFill>
                <a:schemeClr val="lt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400"/>
              <a:buFont typeface="Arial"/>
              <a:buNone/>
            </a:pPr>
            <a:r>
              <a:rPr b="0" i="0" lang="es-MX" sz="1400" u="none" cap="none" strike="noStrike">
                <a:solidFill>
                  <a:schemeClr val="lt1"/>
                </a:solidFill>
                <a:latin typeface="Verdana"/>
                <a:ea typeface="Verdana"/>
                <a:cs typeface="Verdana"/>
                <a:sym typeface="Verdana"/>
              </a:rPr>
              <a:t>Educación enfocada en la individualidad de cada estudiante, centrando su proceso de aprendizaje en la formación de personas con herramientas para adaptarse en su vida formando comunidad con confianza en su potencial cognitivo, emocional y social. </a:t>
            </a:r>
            <a:endParaRPr b="0" i="0" sz="1400" u="none" cap="none" strike="noStrike">
              <a:solidFill>
                <a:schemeClr val="lt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371" name="Google Shape;371;p4"/>
          <p:cNvSpPr/>
          <p:nvPr/>
        </p:nvSpPr>
        <p:spPr>
          <a:xfrm>
            <a:off x="854224" y="3762950"/>
            <a:ext cx="7344900" cy="914400"/>
          </a:xfrm>
          <a:prstGeom prst="rect">
            <a:avLst/>
          </a:prstGeom>
          <a:solidFill>
            <a:schemeClr val="accent1"/>
          </a:solidFill>
          <a:ln cap="flat" cmpd="sng" w="15875">
            <a:solidFill>
              <a:srgbClr val="AB12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500"/>
              <a:buFont typeface="Arial"/>
              <a:buNone/>
            </a:pPr>
            <a:r>
              <a:rPr b="1" i="0" lang="es-MX" sz="1500" u="none" cap="none" strike="noStrike">
                <a:solidFill>
                  <a:schemeClr val="lt1"/>
                </a:solidFill>
                <a:latin typeface="Verdana"/>
                <a:ea typeface="Verdana"/>
                <a:cs typeface="Verdana"/>
                <a:sym typeface="Verdana"/>
              </a:rPr>
              <a:t>Familiar: </a:t>
            </a:r>
            <a:endParaRPr b="0" i="0" sz="1500" u="none" cap="none" strike="noStrike">
              <a:solidFill>
                <a:schemeClr val="lt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500"/>
              <a:buFont typeface="Arial"/>
              <a:buNone/>
            </a:pPr>
            <a:r>
              <a:rPr b="0" i="0" lang="es-MX" sz="1500" u="none" cap="none" strike="noStrike">
                <a:solidFill>
                  <a:schemeClr val="lt1"/>
                </a:solidFill>
                <a:latin typeface="Verdana"/>
                <a:ea typeface="Verdana"/>
                <a:cs typeface="Verdana"/>
                <a:sym typeface="Verdana"/>
              </a:rPr>
              <a:t>Pocos(as), alumnos(as), todos(as) se conocen, confianza, buena relación con los(as) docentes.</a:t>
            </a:r>
            <a:endParaRPr b="0" i="0" sz="1500" u="none" cap="none" strike="noStrike">
              <a:solidFill>
                <a:schemeClr val="lt1"/>
              </a:solidFill>
              <a:latin typeface="Calibri"/>
              <a:ea typeface="Calibri"/>
              <a:cs typeface="Calibri"/>
              <a:sym typeface="Calibri"/>
            </a:endParaRPr>
          </a:p>
        </p:txBody>
      </p:sp>
      <p:sp>
        <p:nvSpPr>
          <p:cNvPr id="372" name="Google Shape;372;p4"/>
          <p:cNvSpPr/>
          <p:nvPr/>
        </p:nvSpPr>
        <p:spPr>
          <a:xfrm>
            <a:off x="849300" y="4890300"/>
            <a:ext cx="7368600" cy="1325100"/>
          </a:xfrm>
          <a:prstGeom prst="rect">
            <a:avLst/>
          </a:prstGeom>
          <a:solidFill>
            <a:schemeClr val="accent1"/>
          </a:solidFill>
          <a:ln cap="flat" cmpd="sng" w="15875">
            <a:solidFill>
              <a:srgbClr val="AB12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15000"/>
              </a:lnSpc>
              <a:spcBef>
                <a:spcPts val="0"/>
              </a:spcBef>
              <a:spcAft>
                <a:spcPts val="0"/>
              </a:spcAft>
              <a:buClr>
                <a:srgbClr val="000000"/>
              </a:buClr>
              <a:buSzPts val="1300"/>
              <a:buFont typeface="Arial"/>
              <a:buNone/>
            </a:pPr>
            <a:r>
              <a:rPr b="1" i="0" lang="es-MX" sz="1300" u="none" cap="none" strike="noStrike">
                <a:solidFill>
                  <a:schemeClr val="lt1"/>
                </a:solidFill>
                <a:latin typeface="Verdana"/>
                <a:ea typeface="Verdana"/>
                <a:cs typeface="Verdana"/>
                <a:sym typeface="Verdana"/>
              </a:rPr>
              <a:t>Pertinencia Cultural:</a:t>
            </a:r>
            <a:r>
              <a:rPr b="0" i="0" lang="es-MX" sz="1300" u="none" cap="none" strike="noStrike">
                <a:solidFill>
                  <a:schemeClr val="lt1"/>
                </a:solidFill>
                <a:latin typeface="Verdana"/>
                <a:ea typeface="Verdana"/>
                <a:cs typeface="Verdana"/>
                <a:sym typeface="Verdana"/>
              </a:rPr>
              <a:t> </a:t>
            </a:r>
            <a:endParaRPr b="0" i="0" sz="1300" u="none" cap="none" strike="noStrike">
              <a:solidFill>
                <a:schemeClr val="lt1"/>
              </a:solidFill>
              <a:latin typeface="Calibri"/>
              <a:ea typeface="Calibri"/>
              <a:cs typeface="Calibri"/>
              <a:sym typeface="Calibri"/>
            </a:endParaRPr>
          </a:p>
          <a:p>
            <a:pPr indent="0" lvl="0" marL="0" marR="0" rtl="0" algn="just">
              <a:lnSpc>
                <a:spcPct val="115000"/>
              </a:lnSpc>
              <a:spcBef>
                <a:spcPts val="1000"/>
              </a:spcBef>
              <a:spcAft>
                <a:spcPts val="0"/>
              </a:spcAft>
              <a:buClr>
                <a:srgbClr val="000000"/>
              </a:buClr>
              <a:buSzPts val="1300"/>
              <a:buFont typeface="Arial"/>
              <a:buNone/>
            </a:pPr>
            <a:r>
              <a:rPr b="0" i="0" lang="es-MX" sz="1300" u="none" cap="none" strike="noStrike">
                <a:solidFill>
                  <a:schemeClr val="lt1"/>
                </a:solidFill>
                <a:latin typeface="Verdana"/>
                <a:ea typeface="Verdana"/>
                <a:cs typeface="Verdana"/>
                <a:sym typeface="Verdana"/>
              </a:rPr>
              <a:t>Nuestro proyecto educativo busca rescatar en un mundo globalizado la realidad histórica – cultural local, de los estudiantes y las estudiantes.  Promoviendo la construcción de aprendizajes significativos, en un ambiente respetuoso de la diversidad.  </a:t>
            </a:r>
            <a:endParaRPr b="0" i="0" sz="1300" u="none" cap="none" strike="noStrike">
              <a:solidFill>
                <a:schemeClr val="lt1"/>
              </a:solidFill>
              <a:latin typeface="Calibri"/>
              <a:ea typeface="Calibri"/>
              <a:cs typeface="Calibri"/>
              <a:sym typeface="Calibri"/>
            </a:endParaRPr>
          </a:p>
        </p:txBody>
      </p:sp>
      <p:pic>
        <p:nvPicPr>
          <p:cNvPr id="373" name="Google Shape;373;p4"/>
          <p:cNvPicPr preferRelativeResize="0"/>
          <p:nvPr/>
        </p:nvPicPr>
        <p:blipFill rotWithShape="1">
          <a:blip r:embed="rId3">
            <a:alphaModFix/>
          </a:blip>
          <a:srcRect b="0" l="0" r="0" t="0"/>
          <a:stretch/>
        </p:blipFill>
        <p:spPr>
          <a:xfrm>
            <a:off x="8421566" y="1843095"/>
            <a:ext cx="2457450" cy="3171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g11f92a1d5eb_0_5"/>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379" name="Google Shape;379;g11f92a1d5eb_0_5"/>
          <p:cNvSpPr/>
          <p:nvPr/>
        </p:nvSpPr>
        <p:spPr>
          <a:xfrm>
            <a:off x="577950" y="1180150"/>
            <a:ext cx="10188539" cy="72950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1"/>
                </a:solidFill>
                <a:latin typeface="Rockwell"/>
              </a:rPr>
              <a:t>GESTIÓN ORGANIZACIONAL</a:t>
            </a:r>
          </a:p>
        </p:txBody>
      </p:sp>
      <p:sp>
        <p:nvSpPr>
          <p:cNvPr id="380" name="Google Shape;380;g11f92a1d5eb_0_5"/>
          <p:cNvSpPr/>
          <p:nvPr/>
        </p:nvSpPr>
        <p:spPr>
          <a:xfrm>
            <a:off x="741025" y="2455525"/>
            <a:ext cx="2324700" cy="2557200"/>
          </a:xfrm>
          <a:prstGeom prst="rect">
            <a:avLst/>
          </a:prstGeom>
          <a:solidFill>
            <a:srgbClr val="538D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s-MX" sz="2400" u="none" cap="none" strike="noStrike">
                <a:solidFill>
                  <a:srgbClr val="000000"/>
                </a:solidFill>
                <a:latin typeface="Arial"/>
                <a:ea typeface="Arial"/>
                <a:cs typeface="Arial"/>
                <a:sym typeface="Arial"/>
              </a:rPr>
              <a:t>LIDERAZGO</a:t>
            </a:r>
            <a:endParaRPr b="1" i="0" sz="2400" u="none" cap="none" strike="noStrike">
              <a:solidFill>
                <a:srgbClr val="000000"/>
              </a:solidFill>
              <a:latin typeface="Arial"/>
              <a:ea typeface="Arial"/>
              <a:cs typeface="Arial"/>
              <a:sym typeface="Arial"/>
            </a:endParaRPr>
          </a:p>
        </p:txBody>
      </p:sp>
      <p:sp>
        <p:nvSpPr>
          <p:cNvPr id="381" name="Google Shape;381;g11f92a1d5eb_0_5"/>
          <p:cNvSpPr/>
          <p:nvPr/>
        </p:nvSpPr>
        <p:spPr>
          <a:xfrm>
            <a:off x="3581425" y="2455525"/>
            <a:ext cx="2324700" cy="25572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s-MX" sz="2400" u="none" cap="none" strike="noStrike">
                <a:solidFill>
                  <a:srgbClr val="000000"/>
                </a:solidFill>
                <a:latin typeface="Arial"/>
                <a:ea typeface="Arial"/>
                <a:cs typeface="Arial"/>
                <a:sym typeface="Arial"/>
              </a:rPr>
              <a:t>GESTIÓN PEDAGÓGICA</a:t>
            </a:r>
            <a:endParaRPr b="1" i="0" sz="2400" u="none" cap="none" strike="noStrike">
              <a:solidFill>
                <a:srgbClr val="000000"/>
              </a:solidFill>
              <a:latin typeface="Arial"/>
              <a:ea typeface="Arial"/>
              <a:cs typeface="Arial"/>
              <a:sym typeface="Arial"/>
            </a:endParaRPr>
          </a:p>
        </p:txBody>
      </p:sp>
      <p:sp>
        <p:nvSpPr>
          <p:cNvPr id="382" name="Google Shape;382;g11f92a1d5eb_0_5"/>
          <p:cNvSpPr/>
          <p:nvPr/>
        </p:nvSpPr>
        <p:spPr>
          <a:xfrm>
            <a:off x="6567100" y="2455525"/>
            <a:ext cx="2324700" cy="25572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s-MX" sz="2400" u="none" cap="none" strike="noStrike">
                <a:solidFill>
                  <a:srgbClr val="000000"/>
                </a:solidFill>
                <a:latin typeface="Arial"/>
                <a:ea typeface="Arial"/>
                <a:cs typeface="Arial"/>
                <a:sym typeface="Arial"/>
              </a:rPr>
              <a:t>FORMACIÓN Y CONVIVENCIA</a:t>
            </a:r>
            <a:endParaRPr b="1" i="0" sz="2400" u="none" cap="none" strike="noStrike">
              <a:solidFill>
                <a:srgbClr val="000000"/>
              </a:solidFill>
              <a:latin typeface="Arial"/>
              <a:ea typeface="Arial"/>
              <a:cs typeface="Arial"/>
              <a:sym typeface="Arial"/>
            </a:endParaRPr>
          </a:p>
        </p:txBody>
      </p:sp>
      <p:sp>
        <p:nvSpPr>
          <p:cNvPr id="383" name="Google Shape;383;g11f92a1d5eb_0_5"/>
          <p:cNvSpPr/>
          <p:nvPr/>
        </p:nvSpPr>
        <p:spPr>
          <a:xfrm>
            <a:off x="9552775" y="2455525"/>
            <a:ext cx="2324700" cy="25572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s-MX" sz="2400" u="none" cap="none" strike="noStrike">
                <a:solidFill>
                  <a:srgbClr val="000000"/>
                </a:solidFill>
                <a:latin typeface="Arial"/>
                <a:ea typeface="Arial"/>
                <a:cs typeface="Arial"/>
                <a:sym typeface="Arial"/>
              </a:rPr>
              <a:t>GESTIÓN DE RECURSOS</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g11f92a1d5eb_0_21"/>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389" name="Google Shape;389;g11f92a1d5eb_0_21"/>
          <p:cNvSpPr/>
          <p:nvPr/>
        </p:nvSpPr>
        <p:spPr>
          <a:xfrm>
            <a:off x="1292102" y="131425"/>
            <a:ext cx="9205854" cy="1153818"/>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1"/>
                </a:solidFill>
                <a:latin typeface="Rockwell"/>
              </a:rPr>
              <a:t>LIDERAZGO</a:t>
            </a:r>
          </a:p>
        </p:txBody>
      </p:sp>
      <p:pic>
        <p:nvPicPr>
          <p:cNvPr id="390" name="Google Shape;390;g11f92a1d5eb_0_21"/>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sp>
        <p:nvSpPr>
          <p:cNvPr id="391" name="Google Shape;391;g11f92a1d5eb_0_21"/>
          <p:cNvSpPr txBox="1"/>
          <p:nvPr/>
        </p:nvSpPr>
        <p:spPr>
          <a:xfrm>
            <a:off x="3139825" y="2776250"/>
            <a:ext cx="6444900" cy="50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highlight>
                <a:srgbClr val="888888"/>
              </a:highlight>
              <a:latin typeface="Rockwell"/>
              <a:ea typeface="Rockwell"/>
              <a:cs typeface="Rockwell"/>
              <a:sym typeface="Rockwell"/>
            </a:endParaRPr>
          </a:p>
        </p:txBody>
      </p:sp>
      <p:sp>
        <p:nvSpPr>
          <p:cNvPr id="392" name="Google Shape;392;g11f92a1d5eb_0_21"/>
          <p:cNvSpPr/>
          <p:nvPr/>
        </p:nvSpPr>
        <p:spPr>
          <a:xfrm>
            <a:off x="2495325" y="2462275"/>
            <a:ext cx="1024500" cy="576300"/>
          </a:xfrm>
          <a:prstGeom prst="rightArrow">
            <a:avLst>
              <a:gd fmla="val 50000" name="adj1"/>
              <a:gd fmla="val 50000" name="adj2"/>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g11f92a1d5eb_0_21"/>
          <p:cNvSpPr/>
          <p:nvPr/>
        </p:nvSpPr>
        <p:spPr>
          <a:xfrm>
            <a:off x="3519825" y="1765250"/>
            <a:ext cx="7246200" cy="2529900"/>
          </a:xfrm>
          <a:prstGeom prst="roundRect">
            <a:avLst>
              <a:gd fmla="val 16667" name="adj"/>
            </a:avLst>
          </a:prstGeom>
          <a:solidFill>
            <a:schemeClr val="accent1"/>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361950" lvl="0" marL="457200" marR="0" rtl="0" algn="just">
              <a:lnSpc>
                <a:spcPct val="100000"/>
              </a:lnSpc>
              <a:spcBef>
                <a:spcPts val="0"/>
              </a:spcBef>
              <a:spcAft>
                <a:spcPts val="0"/>
              </a:spcAft>
              <a:buClr>
                <a:srgbClr val="000000"/>
              </a:buClr>
              <a:buSzPts val="2100"/>
              <a:buFont typeface="Arial"/>
              <a:buChar char="-"/>
            </a:pPr>
            <a:r>
              <a:rPr b="0" i="0" lang="es-MX" sz="2100" u="none" cap="none" strike="noStrike">
                <a:solidFill>
                  <a:srgbClr val="000000"/>
                </a:solidFill>
                <a:latin typeface="Arial"/>
                <a:ea typeface="Arial"/>
                <a:cs typeface="Arial"/>
                <a:sym typeface="Arial"/>
              </a:rPr>
              <a:t>Se realizan  reuniones periódicos desde el sostenedor con la dirección para mejorar la gestión de recursos y estar al tanto del desarrollo del proyecto educativo . </a:t>
            </a:r>
            <a:endParaRPr b="0" i="0" sz="2100" u="none" cap="none" strike="noStrike">
              <a:solidFill>
                <a:srgbClr val="000000"/>
              </a:solidFill>
              <a:latin typeface="Arial"/>
              <a:ea typeface="Arial"/>
              <a:cs typeface="Arial"/>
              <a:sym typeface="Arial"/>
            </a:endParaRPr>
          </a:p>
          <a:p>
            <a:pPr indent="-361950" lvl="0" marL="457200" marR="0" rtl="0" algn="just">
              <a:lnSpc>
                <a:spcPct val="100000"/>
              </a:lnSpc>
              <a:spcBef>
                <a:spcPts val="0"/>
              </a:spcBef>
              <a:spcAft>
                <a:spcPts val="0"/>
              </a:spcAft>
              <a:buClr>
                <a:srgbClr val="000000"/>
              </a:buClr>
              <a:buSzPts val="2100"/>
              <a:buFont typeface="Arial"/>
              <a:buChar char="-"/>
            </a:pPr>
            <a:r>
              <a:rPr b="0" i="0" lang="es-MX" sz="2100" u="none" cap="none" strike="noStrike">
                <a:solidFill>
                  <a:srgbClr val="000000"/>
                </a:solidFill>
                <a:latin typeface="Arial"/>
                <a:ea typeface="Arial"/>
                <a:cs typeface="Arial"/>
                <a:sym typeface="Arial"/>
              </a:rPr>
              <a:t>Durante el 2024 se llevan adelante reuniones con el centro general de padres y apoderados.</a:t>
            </a:r>
            <a:endParaRPr b="0" i="0" sz="2100" u="none" cap="none" strike="noStrike">
              <a:solidFill>
                <a:srgbClr val="000000"/>
              </a:solidFill>
              <a:latin typeface="Arial"/>
              <a:ea typeface="Arial"/>
              <a:cs typeface="Arial"/>
              <a:sym typeface="Arial"/>
            </a:endParaRPr>
          </a:p>
        </p:txBody>
      </p:sp>
      <p:pic>
        <p:nvPicPr>
          <p:cNvPr id="394" name="Google Shape;394;g11f92a1d5eb_0_21"/>
          <p:cNvPicPr preferRelativeResize="0"/>
          <p:nvPr/>
        </p:nvPicPr>
        <p:blipFill rotWithShape="1">
          <a:blip r:embed="rId5">
            <a:alphaModFix/>
          </a:blip>
          <a:srcRect b="0" l="0" r="0" t="0"/>
          <a:stretch/>
        </p:blipFill>
        <p:spPr>
          <a:xfrm>
            <a:off x="3713925" y="4490843"/>
            <a:ext cx="6858000" cy="20466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pic>
        <p:nvPicPr>
          <p:cNvPr id="400" name="Google Shape;400;g11f97d0b405_0_20"/>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01" name="Google Shape;401;g11f97d0b405_0_20"/>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sp>
        <p:nvSpPr>
          <p:cNvPr id="402" name="Google Shape;402;g11f97d0b405_0_20"/>
          <p:cNvSpPr/>
          <p:nvPr/>
        </p:nvSpPr>
        <p:spPr>
          <a:xfrm>
            <a:off x="2412700" y="3007600"/>
            <a:ext cx="1322100" cy="421500"/>
          </a:xfrm>
          <a:prstGeom prst="rightArrow">
            <a:avLst>
              <a:gd fmla="val 50000" name="adj1"/>
              <a:gd fmla="val 50000" name="adj2"/>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g11f97d0b405_0_20"/>
          <p:cNvSpPr/>
          <p:nvPr/>
        </p:nvSpPr>
        <p:spPr>
          <a:xfrm>
            <a:off x="3734800" y="1123650"/>
            <a:ext cx="6587400" cy="4610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61950" lvl="0" marL="457200" marR="0" rtl="0" algn="just">
              <a:lnSpc>
                <a:spcPct val="100000"/>
              </a:lnSpc>
              <a:spcBef>
                <a:spcPts val="0"/>
              </a:spcBef>
              <a:spcAft>
                <a:spcPts val="0"/>
              </a:spcAft>
              <a:buClr>
                <a:srgbClr val="000000"/>
              </a:buClr>
              <a:buSzPts val="2100"/>
              <a:buFont typeface="Arial"/>
              <a:buChar char="-"/>
            </a:pPr>
            <a:r>
              <a:rPr lang="es-MX" sz="2100"/>
              <a:t>Durante el año 2024</a:t>
            </a:r>
            <a:r>
              <a:rPr b="0" i="0" lang="es-MX" sz="2100" u="none" cap="none" strike="noStrike">
                <a:solidFill>
                  <a:srgbClr val="000000"/>
                </a:solidFill>
                <a:latin typeface="Arial"/>
                <a:ea typeface="Arial"/>
                <a:cs typeface="Arial"/>
                <a:sym typeface="Arial"/>
              </a:rPr>
              <a:t>. Se realiza </a:t>
            </a:r>
            <a:r>
              <a:rPr lang="es-MX" sz="2100"/>
              <a:t>mejoramiento</a:t>
            </a:r>
            <a:r>
              <a:rPr b="0" i="0" lang="es-MX" sz="2100" u="none" cap="none" strike="noStrike">
                <a:solidFill>
                  <a:srgbClr val="000000"/>
                </a:solidFill>
                <a:latin typeface="Arial"/>
                <a:ea typeface="Arial"/>
                <a:cs typeface="Arial"/>
                <a:sym typeface="Arial"/>
              </a:rPr>
              <a:t> y </a:t>
            </a:r>
            <a:r>
              <a:rPr lang="es-MX" sz="2100"/>
              <a:t>cambios en el funcionamiento de caldera d</a:t>
            </a:r>
            <a:r>
              <a:rPr b="0" i="0" lang="es-MX" sz="2100" u="none" cap="none" strike="noStrike">
                <a:solidFill>
                  <a:srgbClr val="000000"/>
                </a:solidFill>
                <a:latin typeface="Arial"/>
                <a:ea typeface="Arial"/>
                <a:cs typeface="Arial"/>
                <a:sym typeface="Arial"/>
              </a:rPr>
              <a:t>el edificio de enseñanza básica</a:t>
            </a:r>
            <a:r>
              <a:rPr lang="es-MX" sz="2100"/>
              <a:t>. </a:t>
            </a:r>
            <a:endParaRPr sz="2100"/>
          </a:p>
          <a:p>
            <a:pPr indent="0" lvl="0" marL="457200" marR="0" rtl="0" algn="just">
              <a:lnSpc>
                <a:spcPct val="100000"/>
              </a:lnSpc>
              <a:spcBef>
                <a:spcPts val="0"/>
              </a:spcBef>
              <a:spcAft>
                <a:spcPts val="0"/>
              </a:spcAft>
              <a:buNone/>
            </a:pPr>
            <a:r>
              <a:rPr lang="es-MX" sz="2100"/>
              <a:t>Asegurando buen funcionamiento y temperatura para todas la jornadas.</a:t>
            </a:r>
            <a:endParaRPr sz="2100"/>
          </a:p>
          <a:p>
            <a:pPr indent="0" lvl="0" marL="457200" marR="0" rtl="0" algn="just">
              <a:lnSpc>
                <a:spcPct val="100000"/>
              </a:lnSpc>
              <a:spcBef>
                <a:spcPts val="0"/>
              </a:spcBef>
              <a:spcAft>
                <a:spcPts val="0"/>
              </a:spcAft>
              <a:buClr>
                <a:srgbClr val="000000"/>
              </a:buClr>
              <a:buSzPts val="2100"/>
              <a:buFont typeface="Arial"/>
              <a:buNone/>
            </a:pPr>
            <a:r>
              <a:rPr b="0" i="0" lang="es-MX" sz="2100" u="none" cap="none" strike="noStrike">
                <a:solidFill>
                  <a:srgbClr val="000000"/>
                </a:solidFill>
                <a:latin typeface="Arial"/>
                <a:ea typeface="Arial"/>
                <a:cs typeface="Arial"/>
                <a:sym typeface="Arial"/>
              </a:rPr>
              <a:t>. </a:t>
            </a:r>
            <a:r>
              <a:rPr lang="es-MX" sz="2100"/>
              <a:t>Enseñanza media se </a:t>
            </a:r>
            <a:r>
              <a:rPr lang="es-MX" sz="2100"/>
              <a:t>continúa</a:t>
            </a:r>
            <a:r>
              <a:rPr lang="es-MX" sz="2100"/>
              <a:t> con el cambio a equipos de aire acondicionado teniendo hoy 2025 la totalidad de las salas de clases, incluyendo bibliotecas con este sistema.</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404" name="Google Shape;404;g11f97d0b405_0_20"/>
          <p:cNvPicPr preferRelativeResize="0"/>
          <p:nvPr/>
        </p:nvPicPr>
        <p:blipFill rotWithShape="1">
          <a:blip r:embed="rId5">
            <a:alphaModFix/>
          </a:blip>
          <a:srcRect b="0" l="0" r="0" t="0"/>
          <a:stretch/>
        </p:blipFill>
        <p:spPr>
          <a:xfrm>
            <a:off x="10322200" y="5378100"/>
            <a:ext cx="1755125" cy="1314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g11f97d0b405_0_35"/>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11" name="Google Shape;411;g11f97d0b405_0_35"/>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sp>
        <p:nvSpPr>
          <p:cNvPr id="412" name="Google Shape;412;g11f97d0b405_0_35"/>
          <p:cNvSpPr/>
          <p:nvPr/>
        </p:nvSpPr>
        <p:spPr>
          <a:xfrm>
            <a:off x="2260450" y="2911775"/>
            <a:ext cx="1360200" cy="402300"/>
          </a:xfrm>
          <a:prstGeom prst="rightArrow">
            <a:avLst>
              <a:gd fmla="val 50000" name="adj1"/>
              <a:gd fmla="val 50000" name="adj2"/>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g11f97d0b405_0_35"/>
          <p:cNvSpPr/>
          <p:nvPr/>
        </p:nvSpPr>
        <p:spPr>
          <a:xfrm>
            <a:off x="3792975" y="2201150"/>
            <a:ext cx="6379200" cy="32793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En verano recién pasado se realizó mejora del edificio de enseñanza media:</a:t>
            </a:r>
            <a:endParaRPr b="0" i="0" sz="2000" u="none" cap="none" strike="noStrike">
              <a:solidFill>
                <a:srgbClr val="000000"/>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Se realizó mantenimiento y reposición de techos del segundo piso en enseñanza básica .</a:t>
            </a:r>
            <a:endParaRPr b="0" i="0" sz="2000" u="none" cap="none" strike="noStrike">
              <a:solidFill>
                <a:srgbClr val="000000"/>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Se realiza adquisición de mobiliario para espacio de transición en 1° básico.</a:t>
            </a:r>
            <a:endParaRPr b="0" i="0" sz="2000" u="none" cap="none" strike="noStrike">
              <a:solidFill>
                <a:srgbClr val="000000"/>
              </a:solidFill>
              <a:latin typeface="Arial"/>
              <a:ea typeface="Arial"/>
              <a:cs typeface="Arial"/>
              <a:sym typeface="Arial"/>
            </a:endParaRPr>
          </a:p>
        </p:txBody>
      </p:sp>
      <p:pic>
        <p:nvPicPr>
          <p:cNvPr id="414" name="Google Shape;414;g11f97d0b405_0_35"/>
          <p:cNvPicPr preferRelativeResize="0"/>
          <p:nvPr/>
        </p:nvPicPr>
        <p:blipFill rotWithShape="1">
          <a:blip r:embed="rId5">
            <a:alphaModFix/>
          </a:blip>
          <a:srcRect b="0" l="21236" r="-7287" t="0"/>
          <a:stretch/>
        </p:blipFill>
        <p:spPr>
          <a:xfrm>
            <a:off x="10577925" y="4689225"/>
            <a:ext cx="1614074" cy="18756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g11f97d0b405_0_60"/>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21" name="Google Shape;421;g11f97d0b405_0_60"/>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sp>
        <p:nvSpPr>
          <p:cNvPr id="422" name="Google Shape;422;g11f97d0b405_0_60"/>
          <p:cNvSpPr/>
          <p:nvPr/>
        </p:nvSpPr>
        <p:spPr>
          <a:xfrm>
            <a:off x="2337075" y="2777675"/>
            <a:ext cx="1321800" cy="651300"/>
          </a:xfrm>
          <a:prstGeom prst="rightArrow">
            <a:avLst>
              <a:gd fmla="val 50000" name="adj1"/>
              <a:gd fmla="val 50000" name="adj2"/>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g11f97d0b405_0_60"/>
          <p:cNvSpPr/>
          <p:nvPr/>
        </p:nvSpPr>
        <p:spPr>
          <a:xfrm>
            <a:off x="3803475" y="1139825"/>
            <a:ext cx="6034200" cy="4340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361950" lvl="0" marL="457200" marR="0" rtl="0" algn="l">
              <a:lnSpc>
                <a:spcPct val="100000"/>
              </a:lnSpc>
              <a:spcBef>
                <a:spcPts val="0"/>
              </a:spcBef>
              <a:spcAft>
                <a:spcPts val="0"/>
              </a:spcAft>
              <a:buClr>
                <a:srgbClr val="000000"/>
              </a:buClr>
              <a:buSzPts val="2100"/>
              <a:buFont typeface="Arial"/>
              <a:buChar char="-"/>
            </a:pPr>
            <a:r>
              <a:rPr b="0" i="0" lang="es-MX" sz="2100" u="none" cap="none" strike="noStrike">
                <a:solidFill>
                  <a:srgbClr val="000000"/>
                </a:solidFill>
                <a:latin typeface="Arial"/>
                <a:ea typeface="Arial"/>
                <a:cs typeface="Arial"/>
                <a:sym typeface="Arial"/>
              </a:rPr>
              <a:t>Se  autoriza  búsqueda y contratación de nuevos funcionarios para mejorando áreas estratégicas para el proyecto educativo.</a:t>
            </a:r>
            <a:endParaRPr b="0" i="0" sz="21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100"/>
              <a:buFont typeface="Arial"/>
              <a:buNone/>
            </a:pPr>
            <a:r>
              <a:rPr b="0" i="0" lang="es-MX" sz="2100" u="none" cap="none" strike="noStrike">
                <a:solidFill>
                  <a:srgbClr val="000000"/>
                </a:solidFill>
                <a:latin typeface="Arial"/>
                <a:ea typeface="Arial"/>
                <a:cs typeface="Arial"/>
                <a:sym typeface="Arial"/>
              </a:rPr>
              <a:t>1.- Nueva profesora de Lenguaje de  enseñanza media. </a:t>
            </a:r>
            <a:endParaRPr b="0" i="0" sz="21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100"/>
              <a:buFont typeface="Arial"/>
              <a:buNone/>
            </a:pPr>
            <a:r>
              <a:rPr b="0" i="0" lang="es-MX" sz="2100" u="none" cap="none" strike="noStrike">
                <a:solidFill>
                  <a:srgbClr val="000000"/>
                </a:solidFill>
                <a:latin typeface="Arial"/>
                <a:ea typeface="Arial"/>
                <a:cs typeface="Arial"/>
                <a:sym typeface="Arial"/>
              </a:rPr>
              <a:t>2.- Nueva profesional de psicología en enseñanza media. </a:t>
            </a:r>
            <a:endParaRPr/>
          </a:p>
          <a:p>
            <a:pPr indent="0" lvl="0" marL="457200" marR="0" rtl="0" algn="l">
              <a:lnSpc>
                <a:spcPct val="100000"/>
              </a:lnSpc>
              <a:spcBef>
                <a:spcPts val="0"/>
              </a:spcBef>
              <a:spcAft>
                <a:spcPts val="0"/>
              </a:spcAft>
              <a:buClr>
                <a:srgbClr val="000000"/>
              </a:buClr>
              <a:buSzPts val="2100"/>
              <a:buFont typeface="Arial"/>
              <a:buNone/>
            </a:pPr>
            <a:r>
              <a:rPr b="0" i="0" lang="es-MX" sz="2100" u="none" cap="none" strike="noStrike">
                <a:solidFill>
                  <a:srgbClr val="000000"/>
                </a:solidFill>
                <a:latin typeface="Arial"/>
                <a:ea typeface="Arial"/>
                <a:cs typeface="Arial"/>
                <a:sym typeface="Arial"/>
              </a:rPr>
              <a:t>3.- Nuevo profesor del área de educación física en enseñanza media.</a:t>
            </a:r>
            <a:endParaRPr/>
          </a:p>
          <a:p>
            <a:pPr indent="0" lvl="0" marL="457200" marR="0" rtl="0" algn="l">
              <a:lnSpc>
                <a:spcPct val="100000"/>
              </a:lnSpc>
              <a:spcBef>
                <a:spcPts val="0"/>
              </a:spcBef>
              <a:spcAft>
                <a:spcPts val="0"/>
              </a:spcAft>
              <a:buClr>
                <a:srgbClr val="000000"/>
              </a:buClr>
              <a:buSzPts val="2100"/>
              <a:buFont typeface="Arial"/>
              <a:buNone/>
            </a:pPr>
            <a:r>
              <a:rPr b="0" i="0" lang="es-MX" sz="2100" u="none" cap="none" strike="noStrike">
                <a:solidFill>
                  <a:srgbClr val="000000"/>
                </a:solidFill>
                <a:latin typeface="Arial"/>
                <a:ea typeface="Arial"/>
                <a:cs typeface="Arial"/>
                <a:sym typeface="Arial"/>
              </a:rPr>
              <a:t>4.- Nueva docente encargada de convivencia escolar para todo el establecimiento.</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424" name="Google Shape;424;g11f97d0b405_0_60"/>
          <p:cNvPicPr preferRelativeResize="0"/>
          <p:nvPr/>
        </p:nvPicPr>
        <p:blipFill rotWithShape="1">
          <a:blip r:embed="rId5">
            <a:alphaModFix/>
          </a:blip>
          <a:srcRect b="0" l="0" r="0" t="0"/>
          <a:stretch/>
        </p:blipFill>
        <p:spPr>
          <a:xfrm>
            <a:off x="8929608" y="5539152"/>
            <a:ext cx="3150550" cy="1260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id="430" name="Google Shape;430;g11f97d0b405_0_25"/>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31" name="Google Shape;431;g11f97d0b405_0_25"/>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sp>
        <p:nvSpPr>
          <p:cNvPr id="432" name="Google Shape;432;g11f97d0b405_0_25"/>
          <p:cNvSpPr/>
          <p:nvPr/>
        </p:nvSpPr>
        <p:spPr>
          <a:xfrm>
            <a:off x="2192475" y="3996100"/>
            <a:ext cx="992400" cy="594900"/>
          </a:xfrm>
          <a:prstGeom prst="rightArrow">
            <a:avLst>
              <a:gd fmla="val 50000" name="adj1"/>
              <a:gd fmla="val 50000"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g11f97d0b405_0_25"/>
          <p:cNvSpPr/>
          <p:nvPr/>
        </p:nvSpPr>
        <p:spPr>
          <a:xfrm>
            <a:off x="3359400" y="1738925"/>
            <a:ext cx="5940900" cy="46695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es-MX" sz="2000" u="none" cap="none" strike="noStrike">
                <a:solidFill>
                  <a:srgbClr val="000000"/>
                </a:solidFill>
                <a:latin typeface="Arial"/>
                <a:ea typeface="Arial"/>
                <a:cs typeface="Arial"/>
                <a:sym typeface="Arial"/>
              </a:rPr>
              <a:t>DURANTE EL 2024</a:t>
            </a:r>
            <a:endParaRPr b="1"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SE CONTINUA CON UN TRABAJO EN BASE A LA COLABORACIÓN  Y CON UNA MIRADA EN LA TRANSVERSALIDAD DE LOS ROLES.</a:t>
            </a:r>
            <a:endParaRPr b="0" i="0" sz="2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Director: Marcelo Badilla Leiva</a:t>
            </a:r>
            <a:endParaRPr b="0" i="0" sz="2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Subdirecciones: Monica Linnebrink / Jorge Azocar</a:t>
            </a:r>
            <a:endParaRPr b="0" i="0" sz="2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Inspectoría General: Vladimir Mansilla.</a:t>
            </a:r>
            <a:endParaRPr b="0" i="0" sz="2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Jefe Unidad Técnica: Sandra Blanco </a:t>
            </a:r>
            <a:endParaRPr b="0" i="0" sz="2000" u="none" cap="none" strike="noStrike">
              <a:solidFill>
                <a:srgbClr val="000000"/>
              </a:solidFill>
              <a:latin typeface="Arial"/>
              <a:ea typeface="Arial"/>
              <a:cs typeface="Arial"/>
              <a:sym typeface="Arial"/>
            </a:endParaRPr>
          </a:p>
        </p:txBody>
      </p:sp>
      <p:pic>
        <p:nvPicPr>
          <p:cNvPr id="434" name="Google Shape;434;g11f97d0b405_0_25"/>
          <p:cNvPicPr preferRelativeResize="0"/>
          <p:nvPr/>
        </p:nvPicPr>
        <p:blipFill rotWithShape="1">
          <a:blip r:embed="rId5">
            <a:alphaModFix/>
          </a:blip>
          <a:srcRect b="0" l="0" r="0" t="0"/>
          <a:stretch/>
        </p:blipFill>
        <p:spPr>
          <a:xfrm>
            <a:off x="9572725" y="3907700"/>
            <a:ext cx="2541100" cy="1905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pic>
        <p:nvPicPr>
          <p:cNvPr id="440" name="Google Shape;440;g11f97d0b405_0_45"/>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41" name="Google Shape;441;g11f97d0b405_0_45"/>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sp>
        <p:nvSpPr>
          <p:cNvPr id="442" name="Google Shape;442;g11f97d0b405_0_45"/>
          <p:cNvSpPr/>
          <p:nvPr/>
        </p:nvSpPr>
        <p:spPr>
          <a:xfrm>
            <a:off x="2394550" y="4252725"/>
            <a:ext cx="1015200" cy="459900"/>
          </a:xfrm>
          <a:prstGeom prst="rightArrow">
            <a:avLst>
              <a:gd fmla="val 50000" name="adj1"/>
              <a:gd fmla="val 50000"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g11f97d0b405_0_45"/>
          <p:cNvSpPr/>
          <p:nvPr/>
        </p:nvSpPr>
        <p:spPr>
          <a:xfrm>
            <a:off x="3697200" y="1264325"/>
            <a:ext cx="5996100" cy="50190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s-MX" sz="2000" u="none" cap="none" strike="noStrike">
                <a:solidFill>
                  <a:srgbClr val="000000"/>
                </a:solidFill>
                <a:latin typeface="Arial"/>
                <a:ea typeface="Arial"/>
                <a:cs typeface="Arial"/>
                <a:sym typeface="Arial"/>
              </a:rPr>
              <a:t>DURANTE EL 202</a:t>
            </a:r>
            <a:r>
              <a:rPr b="1" lang="es-MX" sz="2000"/>
              <a:t>4</a:t>
            </a:r>
            <a:r>
              <a:rPr b="1" i="0" lang="es-MX" sz="2000" u="none" cap="none" strike="noStrike">
                <a:solidFill>
                  <a:srgbClr val="000000"/>
                </a:solidFill>
                <a:latin typeface="Arial"/>
                <a:ea typeface="Arial"/>
                <a:cs typeface="Arial"/>
                <a:sym typeface="Arial"/>
              </a:rPr>
              <a:t>:</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Se consolidaron las reuniones semanales por niveles, con el objetivo de fortalecer la articulación de la enseñanza: </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Se </a:t>
            </a:r>
            <a:r>
              <a:rPr lang="es-MX" sz="2000"/>
              <a:t>continúa</a:t>
            </a:r>
            <a:r>
              <a:rPr lang="es-MX" sz="2000"/>
              <a:t> fortaleciendo </a:t>
            </a:r>
            <a:r>
              <a:rPr b="0" i="0" lang="es-MX" sz="2000" u="none" cap="none" strike="noStrike">
                <a:solidFill>
                  <a:srgbClr val="000000"/>
                </a:solidFill>
                <a:latin typeface="Arial"/>
                <a:ea typeface="Arial"/>
                <a:cs typeface="Arial"/>
                <a:sym typeface="Arial"/>
              </a:rPr>
              <a:t>  la participación de nuestra comunidad y estudiantes en instancias de aprendizajes externas a la escuela. Encuentro deportivos, concursos de debate, participación con la sociedad civil y organizaciones.</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lang="es-MX" sz="2000"/>
              <a:t>Se facilita las salidas pedagógicas como instancia importantes de aprendizajes para todos nuestros estudiantes </a:t>
            </a:r>
            <a:r>
              <a:rPr b="0" i="0" lang="es-MX" sz="2000" u="none" cap="none" strike="noStrike">
                <a:solidFill>
                  <a:srgbClr val="000000"/>
                </a:solidFill>
                <a:latin typeface="Arial"/>
                <a:ea typeface="Arial"/>
                <a:cs typeface="Arial"/>
                <a:sym typeface="Arial"/>
              </a:rPr>
              <a:t> </a:t>
            </a:r>
            <a:endParaRPr b="0" i="0" sz="2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pic>
        <p:nvPicPr>
          <p:cNvPr id="444" name="Google Shape;444;g11f97d0b405_0_45"/>
          <p:cNvPicPr preferRelativeResize="0"/>
          <p:nvPr/>
        </p:nvPicPr>
        <p:blipFill rotWithShape="1">
          <a:blip r:embed="rId5">
            <a:alphaModFix/>
          </a:blip>
          <a:srcRect b="0" l="0" r="0" t="0"/>
          <a:stretch/>
        </p:blipFill>
        <p:spPr>
          <a:xfrm>
            <a:off x="9175118" y="5165725"/>
            <a:ext cx="3016874" cy="16922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pic>
        <p:nvPicPr>
          <p:cNvPr id="450" name="Google Shape;450;g11f97d0b405_0_50"/>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51" name="Google Shape;451;g11f97d0b405_0_50"/>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sp>
        <p:nvSpPr>
          <p:cNvPr id="452" name="Google Shape;452;g11f97d0b405_0_50"/>
          <p:cNvSpPr/>
          <p:nvPr/>
        </p:nvSpPr>
        <p:spPr>
          <a:xfrm>
            <a:off x="2375400" y="3907900"/>
            <a:ext cx="1034400" cy="632100"/>
          </a:xfrm>
          <a:prstGeom prst="rightArrow">
            <a:avLst>
              <a:gd fmla="val 50000" name="adj1"/>
              <a:gd fmla="val 50000"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g11f97d0b405_0_50"/>
          <p:cNvSpPr/>
          <p:nvPr/>
        </p:nvSpPr>
        <p:spPr>
          <a:xfrm>
            <a:off x="3754650" y="2375400"/>
            <a:ext cx="5842800" cy="35055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s-MX" sz="2000" u="none" cap="none" strike="noStrike">
                <a:solidFill>
                  <a:srgbClr val="000000"/>
                </a:solidFill>
                <a:latin typeface="Arial"/>
                <a:ea typeface="Arial"/>
                <a:cs typeface="Arial"/>
                <a:sym typeface="Arial"/>
              </a:rPr>
              <a:t>DURANTE EL 2024:</a:t>
            </a:r>
            <a:endParaRPr b="1"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Se busca mejorar área relacionadas con el bienestar socioemocional de los funcionarios al interior de la institución.</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SzPts val="2000"/>
              <a:buChar char="-"/>
            </a:pPr>
            <a:r>
              <a:rPr lang="es-MX" sz="2000"/>
              <a:t>durante este año se vuelve aplicar la encuesta suceso de vigilancia </a:t>
            </a:r>
            <a:r>
              <a:rPr lang="es-MX" sz="2000"/>
              <a:t>psicolaboral</a:t>
            </a:r>
            <a:r>
              <a:rPr lang="es-MX" sz="2000"/>
              <a:t> con apoyo de la Achs.</a:t>
            </a:r>
            <a:endParaRPr sz="2000"/>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Continuar apoyando el fortalecimiento y colaboración en los procesos de CGE, CGP, y estamentos que conforman la comunidad.</a:t>
            </a:r>
            <a:endParaRPr b="0" i="0" sz="2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pic>
        <p:nvPicPr>
          <p:cNvPr id="454" name="Google Shape;454;g11f97d0b405_0_50"/>
          <p:cNvPicPr preferRelativeResize="0"/>
          <p:nvPr/>
        </p:nvPicPr>
        <p:blipFill rotWithShape="1">
          <a:blip r:embed="rId5">
            <a:alphaModFix/>
          </a:blip>
          <a:srcRect b="0" l="0" r="0" t="0"/>
          <a:stretch/>
        </p:blipFill>
        <p:spPr>
          <a:xfrm>
            <a:off x="9792313" y="4539988"/>
            <a:ext cx="2181225" cy="2143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pic>
        <p:nvPicPr>
          <p:cNvPr id="460" name="Google Shape;460;g346657b2f27_0_4"/>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61" name="Google Shape;461;g346657b2f27_0_4"/>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sp>
        <p:nvSpPr>
          <p:cNvPr id="462" name="Google Shape;462;g346657b2f27_0_4"/>
          <p:cNvSpPr/>
          <p:nvPr/>
        </p:nvSpPr>
        <p:spPr>
          <a:xfrm>
            <a:off x="2375400" y="3907900"/>
            <a:ext cx="1034400" cy="632100"/>
          </a:xfrm>
          <a:prstGeom prst="rightArrow">
            <a:avLst>
              <a:gd fmla="val 50000" name="adj1"/>
              <a:gd fmla="val 50000"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63" name="Google Shape;463;g346657b2f27_0_4"/>
          <p:cNvPicPr preferRelativeResize="0"/>
          <p:nvPr/>
        </p:nvPicPr>
        <p:blipFill rotWithShape="1">
          <a:blip r:embed="rId5">
            <a:alphaModFix/>
          </a:blip>
          <a:srcRect b="0" l="0" r="0" t="0"/>
          <a:stretch/>
        </p:blipFill>
        <p:spPr>
          <a:xfrm>
            <a:off x="9792313" y="4539988"/>
            <a:ext cx="2181225" cy="2143125"/>
          </a:xfrm>
          <a:prstGeom prst="rect">
            <a:avLst/>
          </a:prstGeom>
          <a:noFill/>
          <a:ln>
            <a:noFill/>
          </a:ln>
        </p:spPr>
      </p:pic>
      <p:pic>
        <p:nvPicPr>
          <p:cNvPr id="464" name="Google Shape;464;g346657b2f27_0_4"/>
          <p:cNvPicPr preferRelativeResize="0"/>
          <p:nvPr/>
        </p:nvPicPr>
        <p:blipFill>
          <a:blip r:embed="rId6">
            <a:alphaModFix/>
          </a:blip>
          <a:stretch>
            <a:fillRect/>
          </a:stretch>
        </p:blipFill>
        <p:spPr>
          <a:xfrm>
            <a:off x="3485538" y="1331775"/>
            <a:ext cx="6581775" cy="1162050"/>
          </a:xfrm>
          <a:prstGeom prst="rect">
            <a:avLst/>
          </a:prstGeom>
          <a:noFill/>
          <a:ln>
            <a:noFill/>
          </a:ln>
        </p:spPr>
      </p:pic>
      <p:pic>
        <p:nvPicPr>
          <p:cNvPr id="465" name="Google Shape;465;g346657b2f27_0_4"/>
          <p:cNvPicPr preferRelativeResize="0"/>
          <p:nvPr/>
        </p:nvPicPr>
        <p:blipFill>
          <a:blip r:embed="rId7">
            <a:alphaModFix/>
          </a:blip>
          <a:stretch>
            <a:fillRect/>
          </a:stretch>
        </p:blipFill>
        <p:spPr>
          <a:xfrm>
            <a:off x="3485550" y="2555075"/>
            <a:ext cx="6781800" cy="40576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id="471" name="Google Shape;471;g11f97d0b405_0_65"/>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72" name="Google Shape;472;g11f97d0b405_0_65"/>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cxnSp>
        <p:nvCxnSpPr>
          <p:cNvPr id="473" name="Google Shape;473;g11f97d0b405_0_65"/>
          <p:cNvCxnSpPr/>
          <p:nvPr/>
        </p:nvCxnSpPr>
        <p:spPr>
          <a:xfrm>
            <a:off x="2279625" y="5861875"/>
            <a:ext cx="191700" cy="19200"/>
          </a:xfrm>
          <a:prstGeom prst="straightConnector1">
            <a:avLst/>
          </a:prstGeom>
          <a:noFill/>
          <a:ln cap="flat" cmpd="sng" w="9525">
            <a:solidFill>
              <a:schemeClr val="dk2"/>
            </a:solidFill>
            <a:prstDash val="solid"/>
            <a:round/>
            <a:headEnd len="sm" w="sm" type="none"/>
            <a:tailEnd len="sm" w="sm" type="none"/>
          </a:ln>
        </p:spPr>
      </p:cxnSp>
      <p:sp>
        <p:nvSpPr>
          <p:cNvPr id="474" name="Google Shape;474;g11f97d0b405_0_65"/>
          <p:cNvSpPr/>
          <p:nvPr/>
        </p:nvSpPr>
        <p:spPr>
          <a:xfrm>
            <a:off x="2317925" y="5421275"/>
            <a:ext cx="827700" cy="459900"/>
          </a:xfrm>
          <a:prstGeom prst="rightArrow">
            <a:avLst>
              <a:gd fmla="val 50000" name="adj1"/>
              <a:gd fmla="val 50000"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75" name="Google Shape;475;g11f97d0b405_0_65"/>
          <p:cNvPicPr preferRelativeResize="0"/>
          <p:nvPr/>
        </p:nvPicPr>
        <p:blipFill rotWithShape="1">
          <a:blip r:embed="rId5">
            <a:alphaModFix/>
          </a:blip>
          <a:srcRect b="0" l="0" r="0" t="0"/>
          <a:stretch/>
        </p:blipFill>
        <p:spPr>
          <a:xfrm>
            <a:off x="10029813" y="4465125"/>
            <a:ext cx="2162175" cy="2114550"/>
          </a:xfrm>
          <a:prstGeom prst="rect">
            <a:avLst/>
          </a:prstGeom>
          <a:noFill/>
          <a:ln>
            <a:noFill/>
          </a:ln>
        </p:spPr>
      </p:pic>
      <p:pic>
        <p:nvPicPr>
          <p:cNvPr id="476" name="Google Shape;476;g11f97d0b405_0_65"/>
          <p:cNvPicPr preferRelativeResize="0"/>
          <p:nvPr/>
        </p:nvPicPr>
        <p:blipFill>
          <a:blip r:embed="rId6">
            <a:alphaModFix/>
          </a:blip>
          <a:stretch>
            <a:fillRect/>
          </a:stretch>
        </p:blipFill>
        <p:spPr>
          <a:xfrm>
            <a:off x="3926348" y="263973"/>
            <a:ext cx="5285349" cy="3165025"/>
          </a:xfrm>
          <a:prstGeom prst="rect">
            <a:avLst/>
          </a:prstGeom>
          <a:noFill/>
          <a:ln>
            <a:noFill/>
          </a:ln>
        </p:spPr>
      </p:pic>
      <p:pic>
        <p:nvPicPr>
          <p:cNvPr id="477" name="Google Shape;477;g11f97d0b405_0_65"/>
          <p:cNvPicPr preferRelativeResize="0"/>
          <p:nvPr/>
        </p:nvPicPr>
        <p:blipFill>
          <a:blip r:embed="rId7">
            <a:alphaModFix/>
          </a:blip>
          <a:stretch>
            <a:fillRect/>
          </a:stretch>
        </p:blipFill>
        <p:spPr>
          <a:xfrm>
            <a:off x="3926348" y="3429000"/>
            <a:ext cx="5050975" cy="3361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pic>
        <p:nvPicPr>
          <p:cNvPr id="483" name="Google Shape;483;g346657b2f27_0_27"/>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84" name="Google Shape;484;g346657b2f27_0_27"/>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cxnSp>
        <p:nvCxnSpPr>
          <p:cNvPr id="485" name="Google Shape;485;g346657b2f27_0_27"/>
          <p:cNvCxnSpPr/>
          <p:nvPr/>
        </p:nvCxnSpPr>
        <p:spPr>
          <a:xfrm>
            <a:off x="2279625" y="5861875"/>
            <a:ext cx="191700" cy="19200"/>
          </a:xfrm>
          <a:prstGeom prst="straightConnector1">
            <a:avLst/>
          </a:prstGeom>
          <a:noFill/>
          <a:ln cap="flat" cmpd="sng" w="9525">
            <a:solidFill>
              <a:schemeClr val="dk2"/>
            </a:solidFill>
            <a:prstDash val="solid"/>
            <a:round/>
            <a:headEnd len="sm" w="sm" type="none"/>
            <a:tailEnd len="sm" w="sm" type="none"/>
          </a:ln>
        </p:spPr>
      </p:cxnSp>
      <p:sp>
        <p:nvSpPr>
          <p:cNvPr id="486" name="Google Shape;486;g346657b2f27_0_27"/>
          <p:cNvSpPr/>
          <p:nvPr/>
        </p:nvSpPr>
        <p:spPr>
          <a:xfrm>
            <a:off x="2317925" y="5421275"/>
            <a:ext cx="827700" cy="459900"/>
          </a:xfrm>
          <a:prstGeom prst="rightArrow">
            <a:avLst>
              <a:gd fmla="val 50000" name="adj1"/>
              <a:gd fmla="val 50000"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87" name="Google Shape;487;g346657b2f27_0_27"/>
          <p:cNvPicPr preferRelativeResize="0"/>
          <p:nvPr/>
        </p:nvPicPr>
        <p:blipFill rotWithShape="1">
          <a:blip r:embed="rId5">
            <a:alphaModFix/>
          </a:blip>
          <a:srcRect b="0" l="0" r="0" t="0"/>
          <a:stretch/>
        </p:blipFill>
        <p:spPr>
          <a:xfrm>
            <a:off x="10029813" y="4465125"/>
            <a:ext cx="2162175" cy="2114550"/>
          </a:xfrm>
          <a:prstGeom prst="rect">
            <a:avLst/>
          </a:prstGeom>
          <a:noFill/>
          <a:ln>
            <a:noFill/>
          </a:ln>
        </p:spPr>
      </p:pic>
      <p:pic>
        <p:nvPicPr>
          <p:cNvPr id="488" name="Google Shape;488;g346657b2f27_0_27"/>
          <p:cNvPicPr preferRelativeResize="0"/>
          <p:nvPr/>
        </p:nvPicPr>
        <p:blipFill>
          <a:blip r:embed="rId6">
            <a:alphaModFix/>
          </a:blip>
          <a:stretch>
            <a:fillRect/>
          </a:stretch>
        </p:blipFill>
        <p:spPr>
          <a:xfrm>
            <a:off x="3411999" y="110525"/>
            <a:ext cx="5368025" cy="3693200"/>
          </a:xfrm>
          <a:prstGeom prst="rect">
            <a:avLst/>
          </a:prstGeom>
          <a:noFill/>
          <a:ln>
            <a:noFill/>
          </a:ln>
        </p:spPr>
      </p:pic>
      <p:pic>
        <p:nvPicPr>
          <p:cNvPr id="489" name="Google Shape;489;g346657b2f27_0_27"/>
          <p:cNvPicPr preferRelativeResize="0"/>
          <p:nvPr/>
        </p:nvPicPr>
        <p:blipFill>
          <a:blip r:embed="rId7">
            <a:alphaModFix/>
          </a:blip>
          <a:stretch>
            <a:fillRect/>
          </a:stretch>
        </p:blipFill>
        <p:spPr>
          <a:xfrm>
            <a:off x="3427137" y="3200922"/>
            <a:ext cx="5368025" cy="349182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g346657b2f27_0_15"/>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496" name="Google Shape;496;g346657b2f27_0_15"/>
          <p:cNvPicPr preferRelativeResize="0"/>
          <p:nvPr/>
        </p:nvPicPr>
        <p:blipFill rotWithShape="1">
          <a:blip r:embed="rId4">
            <a:alphaModFix/>
          </a:blip>
          <a:srcRect b="0" l="0" r="0" t="0"/>
          <a:stretch/>
        </p:blipFill>
        <p:spPr>
          <a:xfrm>
            <a:off x="578400" y="1424450"/>
            <a:ext cx="1614075" cy="5268300"/>
          </a:xfrm>
          <a:prstGeom prst="rect">
            <a:avLst/>
          </a:prstGeom>
          <a:noFill/>
          <a:ln>
            <a:noFill/>
          </a:ln>
        </p:spPr>
      </p:pic>
      <p:cxnSp>
        <p:nvCxnSpPr>
          <p:cNvPr id="497" name="Google Shape;497;g346657b2f27_0_15"/>
          <p:cNvCxnSpPr/>
          <p:nvPr/>
        </p:nvCxnSpPr>
        <p:spPr>
          <a:xfrm>
            <a:off x="2279625" y="5861875"/>
            <a:ext cx="191700" cy="19200"/>
          </a:xfrm>
          <a:prstGeom prst="straightConnector1">
            <a:avLst/>
          </a:prstGeom>
          <a:noFill/>
          <a:ln cap="flat" cmpd="sng" w="9525">
            <a:solidFill>
              <a:schemeClr val="dk2"/>
            </a:solidFill>
            <a:prstDash val="solid"/>
            <a:round/>
            <a:headEnd len="sm" w="sm" type="none"/>
            <a:tailEnd len="sm" w="sm" type="none"/>
          </a:ln>
        </p:spPr>
      </p:cxnSp>
      <p:sp>
        <p:nvSpPr>
          <p:cNvPr id="498" name="Google Shape;498;g346657b2f27_0_15"/>
          <p:cNvSpPr/>
          <p:nvPr/>
        </p:nvSpPr>
        <p:spPr>
          <a:xfrm>
            <a:off x="2317925" y="5421275"/>
            <a:ext cx="827700" cy="459900"/>
          </a:xfrm>
          <a:prstGeom prst="rightArrow">
            <a:avLst>
              <a:gd fmla="val 50000" name="adj1"/>
              <a:gd fmla="val 50000" name="adj2"/>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g346657b2f27_0_15"/>
          <p:cNvSpPr/>
          <p:nvPr/>
        </p:nvSpPr>
        <p:spPr>
          <a:xfrm>
            <a:off x="3145625" y="1213850"/>
            <a:ext cx="7336800" cy="56895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es-MX" sz="1900" u="none" cap="none" strike="noStrike">
                <a:solidFill>
                  <a:srgbClr val="000000"/>
                </a:solidFill>
                <a:latin typeface="Arial"/>
                <a:ea typeface="Arial"/>
                <a:cs typeface="Arial"/>
                <a:sym typeface="Arial"/>
              </a:rPr>
              <a:t>DURANTE EL 2024:</a:t>
            </a:r>
            <a:endParaRPr b="1" i="0" sz="1900" u="none" cap="none" strike="noStrike">
              <a:solidFill>
                <a:srgbClr val="000000"/>
              </a:solidFill>
              <a:latin typeface="Arial"/>
              <a:ea typeface="Arial"/>
              <a:cs typeface="Arial"/>
              <a:sym typeface="Arial"/>
            </a:endParaRPr>
          </a:p>
          <a:p>
            <a:pPr indent="-349250" lvl="0" marL="457200" marR="0" rtl="0" algn="l">
              <a:lnSpc>
                <a:spcPct val="100000"/>
              </a:lnSpc>
              <a:spcBef>
                <a:spcPts val="0"/>
              </a:spcBef>
              <a:spcAft>
                <a:spcPts val="0"/>
              </a:spcAft>
              <a:buClr>
                <a:srgbClr val="000000"/>
              </a:buClr>
              <a:buSzPts val="1900"/>
              <a:buFont typeface="Arial"/>
              <a:buChar char="-"/>
            </a:pPr>
            <a:r>
              <a:rPr b="0" i="0" lang="es-MX" sz="1900" u="none" cap="none" strike="noStrike">
                <a:solidFill>
                  <a:srgbClr val="000000"/>
                </a:solidFill>
                <a:latin typeface="Arial"/>
                <a:ea typeface="Arial"/>
                <a:cs typeface="Arial"/>
                <a:sym typeface="Arial"/>
              </a:rPr>
              <a:t>Como equipo directivo se genera trabajo colaborativo para instalar nuevos procesos y mejorar la enseñanza aprendizaje de nuestros estudiantes </a:t>
            </a:r>
            <a:endParaRPr b="0" i="0" sz="1900" u="none" cap="none" strike="noStrike">
              <a:solidFill>
                <a:srgbClr val="000000"/>
              </a:solidFill>
              <a:latin typeface="Arial"/>
              <a:ea typeface="Arial"/>
              <a:cs typeface="Arial"/>
              <a:sym typeface="Arial"/>
            </a:endParaRPr>
          </a:p>
          <a:p>
            <a:pPr indent="-349250" lvl="0" marL="457200" marR="0" rtl="0" algn="l">
              <a:lnSpc>
                <a:spcPct val="100000"/>
              </a:lnSpc>
              <a:spcBef>
                <a:spcPts val="0"/>
              </a:spcBef>
              <a:spcAft>
                <a:spcPts val="0"/>
              </a:spcAft>
              <a:buClr>
                <a:srgbClr val="000000"/>
              </a:buClr>
              <a:buSzPts val="1900"/>
              <a:buFont typeface="Arial"/>
              <a:buChar char="-"/>
            </a:pPr>
            <a:r>
              <a:rPr b="0" i="0" lang="es-MX" sz="1900" u="none" cap="none" strike="noStrike">
                <a:solidFill>
                  <a:srgbClr val="000000"/>
                </a:solidFill>
                <a:latin typeface="Arial"/>
                <a:ea typeface="Arial"/>
                <a:cs typeface="Arial"/>
                <a:sym typeface="Arial"/>
              </a:rPr>
              <a:t>Para esto se llevó  a cabo: </a:t>
            </a:r>
            <a:endParaRPr b="0" i="0" sz="19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900"/>
              <a:buFont typeface="Arial"/>
              <a:buNone/>
            </a:pPr>
            <a:r>
              <a:rPr b="0" i="0" lang="es-MX" sz="1900" u="none" cap="none" strike="noStrike">
                <a:solidFill>
                  <a:srgbClr val="000000"/>
                </a:solidFill>
                <a:latin typeface="Arial"/>
                <a:ea typeface="Arial"/>
                <a:cs typeface="Arial"/>
                <a:sym typeface="Arial"/>
              </a:rPr>
              <a:t>1.- Estudio de la planta docente.</a:t>
            </a:r>
            <a:endParaRPr b="0" i="0" sz="19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900"/>
              <a:buFont typeface="Arial"/>
              <a:buNone/>
            </a:pPr>
            <a:r>
              <a:rPr b="0" i="0" lang="es-MX" sz="1900" u="none" cap="none" strike="noStrike">
                <a:solidFill>
                  <a:srgbClr val="000000"/>
                </a:solidFill>
                <a:latin typeface="Arial"/>
                <a:ea typeface="Arial"/>
                <a:cs typeface="Arial"/>
                <a:sym typeface="Arial"/>
              </a:rPr>
              <a:t>2.- Espacio disponible para su implementación.</a:t>
            </a:r>
            <a:endParaRPr b="0" i="0" sz="19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900"/>
              <a:buFont typeface="Arial"/>
              <a:buNone/>
            </a:pPr>
            <a:r>
              <a:rPr b="0" i="0" lang="es-MX" sz="1900" u="none" cap="none" strike="noStrike">
                <a:solidFill>
                  <a:srgbClr val="000000"/>
                </a:solidFill>
                <a:latin typeface="Arial"/>
                <a:ea typeface="Arial"/>
                <a:cs typeface="Arial"/>
                <a:sym typeface="Arial"/>
              </a:rPr>
              <a:t>3.- Estructuración de la JEC 2024 para una apropiada implementación.</a:t>
            </a:r>
            <a:endParaRPr b="0" i="0" sz="19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900"/>
              <a:buFont typeface="Arial"/>
              <a:buNone/>
            </a:pPr>
            <a:r>
              <a:rPr b="0" i="0" lang="es-MX" sz="1900" u="none" cap="none" strike="noStrike">
                <a:solidFill>
                  <a:srgbClr val="000000"/>
                </a:solidFill>
                <a:latin typeface="Arial"/>
                <a:ea typeface="Arial"/>
                <a:cs typeface="Arial"/>
                <a:sym typeface="Arial"/>
              </a:rPr>
              <a:t>4.- Creación de Horarios y cargas horarias 2025.</a:t>
            </a:r>
            <a:endParaRPr b="0" i="0" sz="1900" u="none" cap="none" strike="noStrike">
              <a:solidFill>
                <a:srgbClr val="000000"/>
              </a:solidFill>
              <a:latin typeface="Arial"/>
              <a:ea typeface="Arial"/>
              <a:cs typeface="Arial"/>
              <a:sym typeface="Arial"/>
            </a:endParaRPr>
          </a:p>
          <a:p>
            <a:pPr indent="-349250" lvl="0" marL="457200" marR="0" rtl="0" algn="l">
              <a:lnSpc>
                <a:spcPct val="100000"/>
              </a:lnSpc>
              <a:spcBef>
                <a:spcPts val="0"/>
              </a:spcBef>
              <a:spcAft>
                <a:spcPts val="0"/>
              </a:spcAft>
              <a:buClr>
                <a:srgbClr val="000000"/>
              </a:buClr>
              <a:buSzPts val="1900"/>
              <a:buFont typeface="Arial"/>
              <a:buChar char="-"/>
            </a:pPr>
            <a:r>
              <a:rPr b="0" i="0" lang="es-MX" sz="1900" u="none" cap="none" strike="noStrike">
                <a:solidFill>
                  <a:srgbClr val="000000"/>
                </a:solidFill>
                <a:latin typeface="Arial"/>
                <a:ea typeface="Arial"/>
                <a:cs typeface="Arial"/>
                <a:sym typeface="Arial"/>
              </a:rPr>
              <a:t>Fortalecer y focalizar áreas. </a:t>
            </a:r>
            <a:endParaRPr b="0" i="0" sz="1900" u="none" cap="none" strike="noStrike">
              <a:solidFill>
                <a:srgbClr val="000000"/>
              </a:solidFill>
              <a:latin typeface="Arial"/>
              <a:ea typeface="Arial"/>
              <a:cs typeface="Arial"/>
              <a:sym typeface="Arial"/>
            </a:endParaRPr>
          </a:p>
          <a:p>
            <a:pPr indent="-349250" lvl="0" marL="457200" marR="0" rtl="0" algn="l">
              <a:lnSpc>
                <a:spcPct val="100000"/>
              </a:lnSpc>
              <a:spcBef>
                <a:spcPts val="0"/>
              </a:spcBef>
              <a:spcAft>
                <a:spcPts val="0"/>
              </a:spcAft>
              <a:buClr>
                <a:srgbClr val="000000"/>
              </a:buClr>
              <a:buSzPts val="1900"/>
              <a:buFont typeface="Arial"/>
              <a:buChar char="-"/>
            </a:pPr>
            <a:r>
              <a:rPr b="0" i="0" lang="es-MX" sz="1900" u="none" cap="none" strike="noStrike">
                <a:solidFill>
                  <a:srgbClr val="000000"/>
                </a:solidFill>
                <a:latin typeface="Arial"/>
                <a:ea typeface="Arial"/>
                <a:cs typeface="Arial"/>
                <a:sym typeface="Arial"/>
              </a:rPr>
              <a:t>Se mantiene el reconocimiento de la excelencia académica (SNED periodo 2024-2025)  </a:t>
            </a:r>
            <a:endParaRPr b="0" i="0" sz="19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900"/>
              <a:buFont typeface="Arial"/>
              <a:buNone/>
            </a:pPr>
            <a:r>
              <a:rPr lang="es-MX" sz="1900"/>
              <a:t>5.- Generar estrategias de busquen mejorar los resultados </a:t>
            </a:r>
            <a:r>
              <a:rPr lang="es-MX" sz="1900"/>
              <a:t>descendidos</a:t>
            </a:r>
            <a:r>
              <a:rPr lang="es-MX" sz="1900"/>
              <a:t> en la encuesta suceso.</a:t>
            </a:r>
            <a:endParaRPr b="0" i="0" sz="1900" u="none" cap="none" strike="noStrike">
              <a:solidFill>
                <a:srgbClr val="000000"/>
              </a:solidFill>
              <a:latin typeface="Arial"/>
              <a:ea typeface="Arial"/>
              <a:cs typeface="Arial"/>
              <a:sym typeface="Arial"/>
            </a:endParaRPr>
          </a:p>
        </p:txBody>
      </p:sp>
      <p:pic>
        <p:nvPicPr>
          <p:cNvPr id="500" name="Google Shape;500;g346657b2f27_0_15"/>
          <p:cNvPicPr preferRelativeResize="0"/>
          <p:nvPr/>
        </p:nvPicPr>
        <p:blipFill rotWithShape="1">
          <a:blip r:embed="rId5">
            <a:alphaModFix/>
          </a:blip>
          <a:srcRect b="0" l="0" r="0" t="0"/>
          <a:stretch/>
        </p:blipFill>
        <p:spPr>
          <a:xfrm>
            <a:off x="10029813" y="4465125"/>
            <a:ext cx="2162175" cy="21145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id="505" name="Google Shape;505;g11f92a1d5eb_0_17"/>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506" name="Google Shape;506;g11f92a1d5eb_0_17"/>
          <p:cNvSpPr/>
          <p:nvPr/>
        </p:nvSpPr>
        <p:spPr>
          <a:xfrm>
            <a:off x="1372250" y="1893300"/>
            <a:ext cx="9447500" cy="86870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1"/>
                </a:solidFill>
                <a:latin typeface="Rockwell"/>
              </a:rPr>
              <a:t>GESTIÓN PEDAGÓGICA</a:t>
            </a:r>
          </a:p>
        </p:txBody>
      </p:sp>
      <p:sp>
        <p:nvSpPr>
          <p:cNvPr id="507" name="Google Shape;507;g11f92a1d5eb_0_17"/>
          <p:cNvSpPr txBox="1"/>
          <p:nvPr/>
        </p:nvSpPr>
        <p:spPr>
          <a:xfrm>
            <a:off x="3661475" y="3123875"/>
            <a:ext cx="4896600" cy="400200"/>
          </a:xfrm>
          <a:prstGeom prst="rect">
            <a:avLst/>
          </a:prstGeom>
          <a:solidFill>
            <a:srgbClr val="00FFFF"/>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s-MX" sz="1400" u="none" cap="none" strike="noStrike">
                <a:solidFill>
                  <a:srgbClr val="000000"/>
                </a:solidFill>
                <a:latin typeface="Rockwell"/>
                <a:ea typeface="Rockwell"/>
                <a:cs typeface="Rockwell"/>
                <a:sym typeface="Rockwell"/>
              </a:rPr>
              <a:t>SUB DIMENSIONES</a:t>
            </a:r>
            <a:endParaRPr b="1" i="0" sz="1400" u="none" cap="none" strike="noStrike">
              <a:solidFill>
                <a:srgbClr val="000000"/>
              </a:solidFill>
              <a:latin typeface="Rockwell"/>
              <a:ea typeface="Rockwell"/>
              <a:cs typeface="Rockwell"/>
              <a:sym typeface="Rockwell"/>
            </a:endParaRPr>
          </a:p>
        </p:txBody>
      </p:sp>
      <p:sp>
        <p:nvSpPr>
          <p:cNvPr id="508" name="Google Shape;508;g11f92a1d5eb_0_17"/>
          <p:cNvSpPr/>
          <p:nvPr/>
        </p:nvSpPr>
        <p:spPr>
          <a:xfrm rot="10800000">
            <a:off x="5166150" y="4082850"/>
            <a:ext cx="1859700" cy="1305600"/>
          </a:xfrm>
          <a:prstGeom prst="leftRightUpArrow">
            <a:avLst>
              <a:gd fmla="val 25000" name="adj1"/>
              <a:gd fmla="val 25000" name="adj2"/>
              <a:gd fmla="val 25000" name="adj3"/>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g11f92a1d5eb_0_17"/>
          <p:cNvSpPr/>
          <p:nvPr/>
        </p:nvSpPr>
        <p:spPr>
          <a:xfrm>
            <a:off x="1627325" y="3923000"/>
            <a:ext cx="3225600" cy="1162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MX" sz="1400" u="none" cap="none" strike="noStrike">
                <a:solidFill>
                  <a:srgbClr val="000000"/>
                </a:solidFill>
                <a:latin typeface="Arial"/>
                <a:ea typeface="Arial"/>
                <a:cs typeface="Arial"/>
                <a:sym typeface="Arial"/>
              </a:rPr>
              <a:t>GESTIÓN CURRICULAR</a:t>
            </a:r>
            <a:endParaRPr b="1" i="0" sz="1400" u="none" cap="none" strike="noStrike">
              <a:solidFill>
                <a:srgbClr val="000000"/>
              </a:solidFill>
              <a:latin typeface="Arial"/>
              <a:ea typeface="Arial"/>
              <a:cs typeface="Arial"/>
              <a:sym typeface="Arial"/>
            </a:endParaRPr>
          </a:p>
        </p:txBody>
      </p:sp>
      <p:sp>
        <p:nvSpPr>
          <p:cNvPr id="510" name="Google Shape;510;g11f92a1d5eb_0_17"/>
          <p:cNvSpPr/>
          <p:nvPr/>
        </p:nvSpPr>
        <p:spPr>
          <a:xfrm>
            <a:off x="4656150" y="5484425"/>
            <a:ext cx="3225600" cy="1162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MX" sz="1400" u="none" cap="none" strike="noStrike">
                <a:solidFill>
                  <a:srgbClr val="000000"/>
                </a:solidFill>
                <a:latin typeface="Arial"/>
                <a:ea typeface="Arial"/>
                <a:cs typeface="Arial"/>
                <a:sym typeface="Arial"/>
              </a:rPr>
              <a:t>ENSEÑANZA Y APRENDIZAJE EN EL AULA</a:t>
            </a:r>
            <a:endParaRPr b="1" i="0" sz="1400" u="none" cap="none" strike="noStrike">
              <a:solidFill>
                <a:srgbClr val="000000"/>
              </a:solidFill>
              <a:latin typeface="Arial"/>
              <a:ea typeface="Arial"/>
              <a:cs typeface="Arial"/>
              <a:sym typeface="Arial"/>
            </a:endParaRPr>
          </a:p>
        </p:txBody>
      </p:sp>
      <p:sp>
        <p:nvSpPr>
          <p:cNvPr id="511" name="Google Shape;511;g11f92a1d5eb_0_17"/>
          <p:cNvSpPr/>
          <p:nvPr/>
        </p:nvSpPr>
        <p:spPr>
          <a:xfrm>
            <a:off x="7511500" y="3923000"/>
            <a:ext cx="3225600" cy="1162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MX" sz="1400" u="none" cap="none" strike="noStrike">
                <a:solidFill>
                  <a:srgbClr val="000000"/>
                </a:solidFill>
                <a:latin typeface="Arial"/>
                <a:ea typeface="Arial"/>
                <a:cs typeface="Arial"/>
                <a:sym typeface="Arial"/>
              </a:rPr>
              <a:t>APOYO AL DESARROLLO DE LOS ESTUDIANTES</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g33e1b2b9aa8_0_27"/>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518" name="Google Shape;518;g33e1b2b9aa8_0_27"/>
          <p:cNvPicPr preferRelativeResize="0"/>
          <p:nvPr/>
        </p:nvPicPr>
        <p:blipFill rotWithShape="1">
          <a:blip r:embed="rId4">
            <a:alphaModFix/>
          </a:blip>
          <a:srcRect b="0" l="0" r="0" t="0"/>
          <a:stretch/>
        </p:blipFill>
        <p:spPr>
          <a:xfrm>
            <a:off x="18975" y="0"/>
            <a:ext cx="1440300" cy="6858000"/>
          </a:xfrm>
          <a:prstGeom prst="rect">
            <a:avLst/>
          </a:prstGeom>
          <a:noFill/>
          <a:ln>
            <a:noFill/>
          </a:ln>
        </p:spPr>
      </p:pic>
      <p:sp>
        <p:nvSpPr>
          <p:cNvPr id="519" name="Google Shape;519;g33e1b2b9aa8_0_27"/>
          <p:cNvSpPr/>
          <p:nvPr/>
        </p:nvSpPr>
        <p:spPr>
          <a:xfrm>
            <a:off x="1094750" y="1963850"/>
            <a:ext cx="5367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g33e1b2b9aa8_0_27"/>
          <p:cNvSpPr/>
          <p:nvPr/>
        </p:nvSpPr>
        <p:spPr>
          <a:xfrm>
            <a:off x="1553225" y="0"/>
            <a:ext cx="10732500" cy="6582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t/>
            </a:r>
            <a:endParaRPr b="1" i="0" sz="2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1" i="0" lang="es-MX" sz="2200" u="none" cap="none" strike="noStrike">
                <a:solidFill>
                  <a:schemeClr val="dk1"/>
                </a:solidFill>
                <a:latin typeface="Arial"/>
                <a:ea typeface="Arial"/>
                <a:cs typeface="Arial"/>
                <a:sym typeface="Arial"/>
              </a:rPr>
              <a:t>202</a:t>
            </a:r>
            <a:r>
              <a:rPr b="1" lang="es-MX" sz="2200">
                <a:solidFill>
                  <a:schemeClr val="dk1"/>
                </a:solidFill>
              </a:rPr>
              <a:t>4</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                     </a:t>
            </a:r>
            <a:endParaRPr sz="1100">
              <a:solidFill>
                <a:srgbClr val="0C57D3"/>
              </a:solidFill>
              <a:latin typeface="Roboto"/>
              <a:ea typeface="Roboto"/>
              <a:cs typeface="Roboto"/>
              <a:sym typeface="Roboto"/>
            </a:endParaRPr>
          </a:p>
          <a:p>
            <a:pPr indent="0" lvl="0" marL="0" marR="0" rtl="0" algn="ctr">
              <a:lnSpc>
                <a:spcPct val="100000"/>
              </a:lnSpc>
              <a:spcBef>
                <a:spcPts val="210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t/>
            </a:r>
            <a:endParaRPr b="1" sz="2200">
              <a:solidFill>
                <a:schemeClr val="dk1"/>
              </a:solidFill>
            </a:endParaRPr>
          </a:p>
          <a:p>
            <a:pPr indent="0" lvl="0" marL="457200" marR="0" rtl="0" algn="just">
              <a:lnSpc>
                <a:spcPct val="100000"/>
              </a:lnSpc>
              <a:spcBef>
                <a:spcPts val="0"/>
              </a:spcBef>
              <a:spcAft>
                <a:spcPts val="0"/>
              </a:spcAft>
              <a:buNone/>
            </a:pPr>
            <a:r>
              <a:t/>
            </a:r>
            <a:endParaRPr b="0" i="0" sz="2200" u="none" cap="none" strike="noStrike">
              <a:solidFill>
                <a:schemeClr val="dk1"/>
              </a:solidFill>
              <a:latin typeface="Arial"/>
              <a:ea typeface="Arial"/>
              <a:cs typeface="Arial"/>
              <a:sym typeface="Arial"/>
            </a:endParaRPr>
          </a:p>
        </p:txBody>
      </p:sp>
      <p:grpSp>
        <p:nvGrpSpPr>
          <p:cNvPr id="521" name="Google Shape;521;g33e1b2b9aa8_0_27"/>
          <p:cNvGrpSpPr/>
          <p:nvPr/>
        </p:nvGrpSpPr>
        <p:grpSpPr>
          <a:xfrm>
            <a:off x="2350726" y="2118166"/>
            <a:ext cx="2782694" cy="3066390"/>
            <a:chOff x="830852" y="1574029"/>
            <a:chExt cx="2087073" cy="2299850"/>
          </a:xfrm>
        </p:grpSpPr>
        <p:sp>
          <p:nvSpPr>
            <p:cNvPr id="522" name="Google Shape;522;g33e1b2b9aa8_0_27"/>
            <p:cNvSpPr txBox="1"/>
            <p:nvPr/>
          </p:nvSpPr>
          <p:spPr>
            <a:xfrm>
              <a:off x="1604271" y="1574029"/>
              <a:ext cx="624300" cy="523200"/>
            </a:xfrm>
            <a:prstGeom prst="rect">
              <a:avLst/>
            </a:prstGeom>
            <a:noFill/>
            <a:ln>
              <a:noFill/>
            </a:ln>
          </p:spPr>
          <p:txBody>
            <a:bodyPr anchorCtr="0" anchor="t" bIns="121900" lIns="121900" spcFirstLastPara="1" rIns="121900" wrap="square" tIns="121900">
              <a:noAutofit/>
            </a:bodyPr>
            <a:lstStyle/>
            <a:p>
              <a:pPr indent="0" lvl="0" marL="0" rtl="0" algn="r">
                <a:lnSpc>
                  <a:spcPct val="115000"/>
                </a:lnSpc>
                <a:spcBef>
                  <a:spcPts val="0"/>
                </a:spcBef>
                <a:spcAft>
                  <a:spcPts val="2100"/>
                </a:spcAft>
                <a:buNone/>
              </a:pPr>
              <a:r>
                <a:rPr lang="es-MX" sz="1000">
                  <a:solidFill>
                    <a:srgbClr val="0C57D3"/>
                  </a:solidFill>
                  <a:latin typeface="Roboto"/>
                  <a:ea typeface="Roboto"/>
                  <a:cs typeface="Roboto"/>
                  <a:sym typeface="Roboto"/>
                </a:rPr>
                <a:t>Marzo a diciembre</a:t>
              </a:r>
              <a:r>
                <a:rPr lang="es-MX" sz="1100">
                  <a:solidFill>
                    <a:srgbClr val="0C57D3"/>
                  </a:solidFill>
                  <a:latin typeface="Roboto"/>
                  <a:ea typeface="Roboto"/>
                  <a:cs typeface="Roboto"/>
                  <a:sym typeface="Roboto"/>
                </a:rPr>
                <a:t> </a:t>
              </a:r>
              <a:endParaRPr sz="1100">
                <a:solidFill>
                  <a:srgbClr val="0C57D3"/>
                </a:solidFill>
                <a:latin typeface="Roboto"/>
                <a:ea typeface="Roboto"/>
                <a:cs typeface="Roboto"/>
                <a:sym typeface="Roboto"/>
              </a:endParaRPr>
            </a:p>
          </p:txBody>
        </p:sp>
        <p:sp>
          <p:nvSpPr>
            <p:cNvPr id="523" name="Google Shape;523;g33e1b2b9aa8_0_27"/>
            <p:cNvSpPr txBox="1"/>
            <p:nvPr/>
          </p:nvSpPr>
          <p:spPr>
            <a:xfrm>
              <a:off x="1235825" y="2695025"/>
              <a:ext cx="1505100" cy="446400"/>
            </a:xfrm>
            <a:prstGeom prst="rect">
              <a:avLst/>
            </a:prstGeom>
            <a:noFill/>
            <a:ln>
              <a:noFill/>
            </a:ln>
          </p:spPr>
          <p:txBody>
            <a:bodyPr anchorCtr="0" anchor="b" bIns="121900" lIns="121900" spcFirstLastPara="1" rIns="121900" wrap="square" tIns="121900">
              <a:noAutofit/>
            </a:bodyPr>
            <a:lstStyle/>
            <a:p>
              <a:pPr indent="0" lvl="0" marL="0" rtl="0" algn="l">
                <a:lnSpc>
                  <a:spcPct val="115000"/>
                </a:lnSpc>
                <a:spcBef>
                  <a:spcPts val="0"/>
                </a:spcBef>
                <a:spcAft>
                  <a:spcPts val="0"/>
                </a:spcAft>
                <a:buNone/>
              </a:pPr>
              <a:r>
                <a:rPr b="1" lang="es-MX" sz="1300">
                  <a:solidFill>
                    <a:srgbClr val="0C57D3"/>
                  </a:solidFill>
                  <a:latin typeface="Roboto"/>
                  <a:ea typeface="Roboto"/>
                  <a:cs typeface="Roboto"/>
                  <a:sym typeface="Roboto"/>
                </a:rPr>
                <a:t>Planificación por unidad y clase a clase</a:t>
              </a:r>
              <a:endParaRPr b="1" sz="1300">
                <a:solidFill>
                  <a:srgbClr val="0C57D3"/>
                </a:solidFill>
                <a:latin typeface="Roboto"/>
                <a:ea typeface="Roboto"/>
                <a:cs typeface="Roboto"/>
                <a:sym typeface="Roboto"/>
              </a:endParaRPr>
            </a:p>
          </p:txBody>
        </p:sp>
        <p:sp>
          <p:nvSpPr>
            <p:cNvPr id="524" name="Google Shape;524;g33e1b2b9aa8_0_27"/>
            <p:cNvSpPr txBox="1"/>
            <p:nvPr/>
          </p:nvSpPr>
          <p:spPr>
            <a:xfrm>
              <a:off x="830852" y="3294579"/>
              <a:ext cx="1834800" cy="5793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Monitoreo y seguimiento</a:t>
              </a:r>
              <a:endParaRPr sz="1100">
                <a:solidFill>
                  <a:srgbClr val="0C57D3"/>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Observación y retroalimentación</a:t>
              </a:r>
              <a:endParaRPr sz="1100">
                <a:solidFill>
                  <a:srgbClr val="0C57D3"/>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Lineamientos comunes gestión e aula y rigor académico</a:t>
              </a:r>
              <a:endParaRPr sz="1100">
                <a:solidFill>
                  <a:srgbClr val="0C57D3"/>
                </a:solidFill>
                <a:latin typeface="Roboto"/>
                <a:ea typeface="Roboto"/>
                <a:cs typeface="Roboto"/>
                <a:sym typeface="Roboto"/>
              </a:endParaRPr>
            </a:p>
          </p:txBody>
        </p:sp>
        <p:cxnSp>
          <p:nvCxnSpPr>
            <p:cNvPr id="525" name="Google Shape;525;g33e1b2b9aa8_0_27"/>
            <p:cNvCxnSpPr/>
            <p:nvPr/>
          </p:nvCxnSpPr>
          <p:spPr>
            <a:xfrm>
              <a:off x="2180202" y="1695421"/>
              <a:ext cx="718500" cy="741900"/>
            </a:xfrm>
            <a:prstGeom prst="straightConnector1">
              <a:avLst/>
            </a:prstGeom>
            <a:noFill/>
            <a:ln cap="flat" cmpd="sng" w="9525">
              <a:solidFill>
                <a:srgbClr val="0D5CDF"/>
              </a:solidFill>
              <a:prstDash val="solid"/>
              <a:round/>
              <a:headEnd len="sm" w="sm" type="none"/>
              <a:tailEnd len="sm" w="sm" type="none"/>
            </a:ln>
          </p:spPr>
        </p:cxnSp>
        <p:sp>
          <p:nvSpPr>
            <p:cNvPr id="526" name="Google Shape;526;g33e1b2b9aa8_0_27"/>
            <p:cNvSpPr/>
            <p:nvPr/>
          </p:nvSpPr>
          <p:spPr>
            <a:xfrm flipH="1">
              <a:off x="1083025" y="2306625"/>
              <a:ext cx="1834800" cy="143400"/>
            </a:xfrm>
            <a:prstGeom prst="parallelogram">
              <a:avLst>
                <a:gd fmla="val 96952" name="adj"/>
              </a:avLst>
            </a:prstGeom>
            <a:solidFill>
              <a:srgbClr val="0D5C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rPr lang="es-MX" sz="1900"/>
                <a:t>  </a:t>
              </a:r>
              <a:endParaRPr sz="1900"/>
            </a:p>
          </p:txBody>
        </p:sp>
        <p:sp>
          <p:nvSpPr>
            <p:cNvPr id="527" name="Google Shape;527;g33e1b2b9aa8_0_27"/>
            <p:cNvSpPr/>
            <p:nvPr/>
          </p:nvSpPr>
          <p:spPr>
            <a:xfrm>
              <a:off x="1083125" y="2460449"/>
              <a:ext cx="1834800" cy="143400"/>
            </a:xfrm>
            <a:prstGeom prst="parallelogram">
              <a:avLst>
                <a:gd fmla="val 96952" name="adj"/>
              </a:avLst>
            </a:prstGeom>
            <a:solidFill>
              <a:srgbClr val="0942A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528" name="Google Shape;528;g33e1b2b9aa8_0_27"/>
          <p:cNvGrpSpPr/>
          <p:nvPr/>
        </p:nvGrpSpPr>
        <p:grpSpPr>
          <a:xfrm>
            <a:off x="4981196" y="2097697"/>
            <a:ext cx="2446472" cy="3086856"/>
            <a:chOff x="1083025" y="1574025"/>
            <a:chExt cx="1834900" cy="2315200"/>
          </a:xfrm>
        </p:grpSpPr>
        <p:sp>
          <p:nvSpPr>
            <p:cNvPr id="529" name="Google Shape;529;g33e1b2b9aa8_0_27"/>
            <p:cNvSpPr txBox="1"/>
            <p:nvPr/>
          </p:nvSpPr>
          <p:spPr>
            <a:xfrm>
              <a:off x="1604274" y="1574025"/>
              <a:ext cx="624300" cy="241200"/>
            </a:xfrm>
            <a:prstGeom prst="rect">
              <a:avLst/>
            </a:prstGeom>
            <a:noFill/>
            <a:ln>
              <a:noFill/>
            </a:ln>
          </p:spPr>
          <p:txBody>
            <a:bodyPr anchorCtr="0" anchor="t" bIns="121900" lIns="121900" spcFirstLastPara="1" rIns="121900" wrap="square" tIns="121900">
              <a:noAutofit/>
            </a:bodyPr>
            <a:lstStyle/>
            <a:p>
              <a:pPr indent="0" lvl="0" marL="0" rtl="0" algn="r">
                <a:lnSpc>
                  <a:spcPct val="115000"/>
                </a:lnSpc>
                <a:spcBef>
                  <a:spcPts val="0"/>
                </a:spcBef>
                <a:spcAft>
                  <a:spcPts val="2100"/>
                </a:spcAft>
                <a:buNone/>
              </a:pPr>
              <a:r>
                <a:rPr lang="es-MX" sz="1000">
                  <a:solidFill>
                    <a:srgbClr val="0C57D3"/>
                  </a:solidFill>
                  <a:latin typeface="Roboto"/>
                  <a:ea typeface="Roboto"/>
                  <a:cs typeface="Roboto"/>
                  <a:sym typeface="Roboto"/>
                </a:rPr>
                <a:t>Marzo a diciembre</a:t>
              </a:r>
              <a:endParaRPr sz="1000">
                <a:solidFill>
                  <a:srgbClr val="0C57D3"/>
                </a:solidFill>
                <a:latin typeface="Roboto"/>
                <a:ea typeface="Roboto"/>
                <a:cs typeface="Roboto"/>
                <a:sym typeface="Roboto"/>
              </a:endParaRPr>
            </a:p>
          </p:txBody>
        </p:sp>
        <p:sp>
          <p:nvSpPr>
            <p:cNvPr id="530" name="Google Shape;530;g33e1b2b9aa8_0_27"/>
            <p:cNvSpPr txBox="1"/>
            <p:nvPr/>
          </p:nvSpPr>
          <p:spPr>
            <a:xfrm>
              <a:off x="1235825" y="2695025"/>
              <a:ext cx="1505100" cy="446400"/>
            </a:xfrm>
            <a:prstGeom prst="rect">
              <a:avLst/>
            </a:prstGeom>
            <a:noFill/>
            <a:ln>
              <a:noFill/>
            </a:ln>
          </p:spPr>
          <p:txBody>
            <a:bodyPr anchorCtr="0" anchor="b" bIns="121900" lIns="121900" spcFirstLastPara="1" rIns="121900" wrap="square" tIns="121900">
              <a:noAutofit/>
            </a:bodyPr>
            <a:lstStyle/>
            <a:p>
              <a:pPr indent="0" lvl="0" marL="0" rtl="0" algn="l">
                <a:lnSpc>
                  <a:spcPct val="115000"/>
                </a:lnSpc>
                <a:spcBef>
                  <a:spcPts val="0"/>
                </a:spcBef>
                <a:spcAft>
                  <a:spcPts val="0"/>
                </a:spcAft>
                <a:buNone/>
              </a:pPr>
              <a:r>
                <a:rPr b="1" lang="es-MX" sz="1300">
                  <a:solidFill>
                    <a:srgbClr val="0C57D3"/>
                  </a:solidFill>
                  <a:latin typeface="Roboto"/>
                  <a:ea typeface="Roboto"/>
                  <a:cs typeface="Roboto"/>
                  <a:sym typeface="Roboto"/>
                </a:rPr>
                <a:t>Instrumentos de evaluación</a:t>
              </a:r>
              <a:endParaRPr b="1" sz="1300">
                <a:solidFill>
                  <a:srgbClr val="0C57D3"/>
                </a:solidFill>
                <a:latin typeface="Roboto"/>
                <a:ea typeface="Roboto"/>
                <a:cs typeface="Roboto"/>
                <a:sym typeface="Roboto"/>
              </a:endParaRPr>
            </a:p>
          </p:txBody>
        </p:sp>
        <p:sp>
          <p:nvSpPr>
            <p:cNvPr id="531" name="Google Shape;531;g33e1b2b9aa8_0_27"/>
            <p:cNvSpPr txBox="1"/>
            <p:nvPr/>
          </p:nvSpPr>
          <p:spPr>
            <a:xfrm>
              <a:off x="1215700" y="3151825"/>
              <a:ext cx="1545600" cy="7374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Ev. formativa</a:t>
              </a:r>
              <a:endParaRPr sz="1100">
                <a:solidFill>
                  <a:srgbClr val="0C57D3"/>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Ev. para el aprendizaje</a:t>
              </a:r>
              <a:endParaRPr sz="1100">
                <a:solidFill>
                  <a:srgbClr val="0C57D3"/>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Ev. diagnóstica y final</a:t>
              </a:r>
              <a:endParaRPr sz="1100">
                <a:solidFill>
                  <a:srgbClr val="0C57D3"/>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Retroalimentación</a:t>
              </a:r>
              <a:endParaRPr sz="1100">
                <a:solidFill>
                  <a:srgbClr val="0C57D3"/>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Revisión de instrumentos</a:t>
              </a:r>
              <a:endParaRPr sz="1100">
                <a:solidFill>
                  <a:srgbClr val="0C57D3"/>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0C57D3"/>
                  </a:solidFill>
                  <a:latin typeface="Roboto"/>
                  <a:ea typeface="Roboto"/>
                  <a:cs typeface="Roboto"/>
                  <a:sym typeface="Roboto"/>
                </a:rPr>
                <a:t>Ponderaciones</a:t>
              </a:r>
              <a:endParaRPr sz="1100">
                <a:solidFill>
                  <a:srgbClr val="0C57D3"/>
                </a:solidFill>
                <a:latin typeface="Roboto"/>
                <a:ea typeface="Roboto"/>
                <a:cs typeface="Roboto"/>
                <a:sym typeface="Roboto"/>
              </a:endParaRPr>
            </a:p>
          </p:txBody>
        </p:sp>
        <p:cxnSp>
          <p:nvCxnSpPr>
            <p:cNvPr id="532" name="Google Shape;532;g33e1b2b9aa8_0_27"/>
            <p:cNvCxnSpPr/>
            <p:nvPr/>
          </p:nvCxnSpPr>
          <p:spPr>
            <a:xfrm>
              <a:off x="2180202" y="1695421"/>
              <a:ext cx="718500" cy="741900"/>
            </a:xfrm>
            <a:prstGeom prst="straightConnector1">
              <a:avLst/>
            </a:prstGeom>
            <a:noFill/>
            <a:ln cap="flat" cmpd="sng" w="9525">
              <a:solidFill>
                <a:srgbClr val="0D5CDF"/>
              </a:solidFill>
              <a:prstDash val="solid"/>
              <a:round/>
              <a:headEnd len="sm" w="sm" type="none"/>
              <a:tailEnd len="sm" w="sm" type="none"/>
            </a:ln>
          </p:spPr>
        </p:cxnSp>
        <p:sp>
          <p:nvSpPr>
            <p:cNvPr id="533" name="Google Shape;533;g33e1b2b9aa8_0_27"/>
            <p:cNvSpPr/>
            <p:nvPr/>
          </p:nvSpPr>
          <p:spPr>
            <a:xfrm flipH="1">
              <a:off x="1083025" y="2306625"/>
              <a:ext cx="1834800" cy="143400"/>
            </a:xfrm>
            <a:prstGeom prst="parallelogram">
              <a:avLst>
                <a:gd fmla="val 96952" name="adj"/>
              </a:avLst>
            </a:prstGeom>
            <a:solidFill>
              <a:srgbClr val="0D5C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rPr lang="es-MX" sz="1900"/>
                <a:t>  </a:t>
              </a:r>
              <a:endParaRPr sz="1900"/>
            </a:p>
          </p:txBody>
        </p:sp>
        <p:sp>
          <p:nvSpPr>
            <p:cNvPr id="534" name="Google Shape;534;g33e1b2b9aa8_0_27"/>
            <p:cNvSpPr/>
            <p:nvPr/>
          </p:nvSpPr>
          <p:spPr>
            <a:xfrm>
              <a:off x="1083125" y="2460449"/>
              <a:ext cx="1834800" cy="143400"/>
            </a:xfrm>
            <a:prstGeom prst="parallelogram">
              <a:avLst>
                <a:gd fmla="val 96952" name="adj"/>
              </a:avLst>
            </a:prstGeom>
            <a:solidFill>
              <a:srgbClr val="0942A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535" name="Google Shape;535;g33e1b2b9aa8_0_27"/>
          <p:cNvGrpSpPr/>
          <p:nvPr/>
        </p:nvGrpSpPr>
        <p:grpSpPr>
          <a:xfrm>
            <a:off x="7336406" y="2097699"/>
            <a:ext cx="2446472" cy="3216531"/>
            <a:chOff x="1083025" y="1574025"/>
            <a:chExt cx="1834900" cy="2412459"/>
          </a:xfrm>
        </p:grpSpPr>
        <p:sp>
          <p:nvSpPr>
            <p:cNvPr id="536" name="Google Shape;536;g33e1b2b9aa8_0_27"/>
            <p:cNvSpPr txBox="1"/>
            <p:nvPr/>
          </p:nvSpPr>
          <p:spPr>
            <a:xfrm>
              <a:off x="1604274" y="1574025"/>
              <a:ext cx="624300" cy="241200"/>
            </a:xfrm>
            <a:prstGeom prst="rect">
              <a:avLst/>
            </a:prstGeom>
            <a:noFill/>
            <a:ln>
              <a:noFill/>
            </a:ln>
          </p:spPr>
          <p:txBody>
            <a:bodyPr anchorCtr="0" anchor="t" bIns="121900" lIns="121900" spcFirstLastPara="1" rIns="121900" wrap="square" tIns="121900">
              <a:noAutofit/>
            </a:bodyPr>
            <a:lstStyle/>
            <a:p>
              <a:pPr indent="0" lvl="0" marL="0" rtl="0" algn="r">
                <a:lnSpc>
                  <a:spcPct val="115000"/>
                </a:lnSpc>
                <a:spcBef>
                  <a:spcPts val="0"/>
                </a:spcBef>
                <a:spcAft>
                  <a:spcPts val="2100"/>
                </a:spcAft>
                <a:buNone/>
              </a:pPr>
              <a:r>
                <a:rPr lang="es-MX" sz="1100">
                  <a:solidFill>
                    <a:srgbClr val="858585"/>
                  </a:solidFill>
                  <a:latin typeface="Roboto"/>
                  <a:ea typeface="Roboto"/>
                  <a:cs typeface="Roboto"/>
                  <a:sym typeface="Roboto"/>
                </a:rPr>
                <a:t>Desde marzo</a:t>
              </a:r>
              <a:endParaRPr sz="1100">
                <a:solidFill>
                  <a:srgbClr val="858585"/>
                </a:solidFill>
                <a:latin typeface="Roboto"/>
                <a:ea typeface="Roboto"/>
                <a:cs typeface="Roboto"/>
                <a:sym typeface="Roboto"/>
              </a:endParaRPr>
            </a:p>
          </p:txBody>
        </p:sp>
        <p:sp>
          <p:nvSpPr>
            <p:cNvPr id="537" name="Google Shape;537;g33e1b2b9aa8_0_27"/>
            <p:cNvSpPr txBox="1"/>
            <p:nvPr/>
          </p:nvSpPr>
          <p:spPr>
            <a:xfrm>
              <a:off x="1235825" y="2882923"/>
              <a:ext cx="1505100" cy="446400"/>
            </a:xfrm>
            <a:prstGeom prst="rect">
              <a:avLst/>
            </a:prstGeom>
            <a:noFill/>
            <a:ln>
              <a:noFill/>
            </a:ln>
          </p:spPr>
          <p:txBody>
            <a:bodyPr anchorCtr="0" anchor="b" bIns="121900" lIns="121900" spcFirstLastPara="1" rIns="121900" wrap="square" tIns="121900">
              <a:noAutofit/>
            </a:bodyPr>
            <a:lstStyle/>
            <a:p>
              <a:pPr indent="0" lvl="0" marL="0" rtl="0" algn="l">
                <a:lnSpc>
                  <a:spcPct val="115000"/>
                </a:lnSpc>
                <a:spcBef>
                  <a:spcPts val="0"/>
                </a:spcBef>
                <a:spcAft>
                  <a:spcPts val="0"/>
                </a:spcAft>
                <a:buNone/>
              </a:pPr>
              <a:r>
                <a:rPr b="1" lang="es-MX" sz="1300">
                  <a:solidFill>
                    <a:srgbClr val="858585"/>
                  </a:solidFill>
                  <a:latin typeface="Roboto"/>
                  <a:ea typeface="Roboto"/>
                  <a:cs typeface="Roboto"/>
                  <a:sym typeface="Roboto"/>
                </a:rPr>
                <a:t>Planeación estratégica en las diferentes asignaturas</a:t>
              </a:r>
              <a:endParaRPr b="1" sz="1300">
                <a:solidFill>
                  <a:srgbClr val="858585"/>
                </a:solidFill>
                <a:latin typeface="Roboto"/>
                <a:ea typeface="Roboto"/>
                <a:cs typeface="Roboto"/>
                <a:sym typeface="Roboto"/>
              </a:endParaRPr>
            </a:p>
          </p:txBody>
        </p:sp>
        <p:sp>
          <p:nvSpPr>
            <p:cNvPr id="538" name="Google Shape;538;g33e1b2b9aa8_0_27"/>
            <p:cNvSpPr txBox="1"/>
            <p:nvPr/>
          </p:nvSpPr>
          <p:spPr>
            <a:xfrm>
              <a:off x="1215569" y="3249084"/>
              <a:ext cx="1545600" cy="737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lang="es-MX" sz="1100">
                  <a:solidFill>
                    <a:srgbClr val="858585"/>
                  </a:solidFill>
                  <a:latin typeface="Roboto"/>
                  <a:ea typeface="Roboto"/>
                  <a:cs typeface="Roboto"/>
                  <a:sym typeface="Roboto"/>
                </a:rPr>
                <a:t>Método de lectoescritura.</a:t>
              </a:r>
              <a:endParaRPr sz="1100">
                <a:solidFill>
                  <a:srgbClr val="858585"/>
                </a:solidFill>
                <a:latin typeface="Roboto"/>
                <a:ea typeface="Roboto"/>
                <a:cs typeface="Roboto"/>
                <a:sym typeface="Roboto"/>
              </a:endParaRPr>
            </a:p>
            <a:p>
              <a:pPr indent="0" lvl="0" marL="0" rtl="0" algn="l">
                <a:lnSpc>
                  <a:spcPct val="100000"/>
                </a:lnSpc>
                <a:spcBef>
                  <a:spcPts val="0"/>
                </a:spcBef>
                <a:spcAft>
                  <a:spcPts val="0"/>
                </a:spcAft>
                <a:buNone/>
              </a:pPr>
              <a:r>
                <a:rPr lang="es-MX" sz="1100">
                  <a:solidFill>
                    <a:srgbClr val="858585"/>
                  </a:solidFill>
                  <a:latin typeface="Roboto"/>
                  <a:ea typeface="Roboto"/>
                  <a:cs typeface="Roboto"/>
                  <a:sym typeface="Roboto"/>
                </a:rPr>
                <a:t>Evaluación calidad lectora</a:t>
              </a:r>
              <a:endParaRPr sz="1100">
                <a:solidFill>
                  <a:srgbClr val="858585"/>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858585"/>
                  </a:solidFill>
                  <a:latin typeface="Roboto"/>
                  <a:ea typeface="Roboto"/>
                  <a:cs typeface="Roboto"/>
                  <a:sym typeface="Roboto"/>
                </a:rPr>
                <a:t>Uso de textos SM, inglés</a:t>
              </a:r>
              <a:endParaRPr sz="1100">
                <a:solidFill>
                  <a:srgbClr val="858585"/>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858585"/>
                  </a:solidFill>
                  <a:latin typeface="Roboto"/>
                  <a:ea typeface="Roboto"/>
                  <a:cs typeface="Roboto"/>
                  <a:sym typeface="Roboto"/>
                </a:rPr>
                <a:t>Reactivación de la escritura</a:t>
              </a:r>
              <a:endParaRPr sz="1100">
                <a:solidFill>
                  <a:srgbClr val="858585"/>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858585"/>
                  </a:solidFill>
                  <a:latin typeface="Roboto"/>
                  <a:ea typeface="Roboto"/>
                  <a:cs typeface="Roboto"/>
                  <a:sym typeface="Roboto"/>
                </a:rPr>
                <a:t>Hitos por asignatura (semana del libro, de las matemáticas, ciencias).</a:t>
              </a:r>
              <a:endParaRPr sz="1100">
                <a:solidFill>
                  <a:srgbClr val="858585"/>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858585"/>
                  </a:solidFill>
                  <a:latin typeface="Roboto"/>
                  <a:ea typeface="Roboto"/>
                  <a:cs typeface="Roboto"/>
                  <a:sym typeface="Roboto"/>
                </a:rPr>
                <a:t>Uso de didácticas nuevas, </a:t>
              </a:r>
              <a:r>
                <a:rPr lang="es-MX" sz="1100">
                  <a:solidFill>
                    <a:srgbClr val="858585"/>
                  </a:solidFill>
                  <a:latin typeface="Roboto"/>
                  <a:ea typeface="Roboto"/>
                  <a:cs typeface="Roboto"/>
                  <a:sym typeface="Roboto"/>
                </a:rPr>
                <a:t>interdisciplinariamente</a:t>
              </a:r>
              <a:r>
                <a:rPr lang="es-MX" sz="1100">
                  <a:solidFill>
                    <a:srgbClr val="858585"/>
                  </a:solidFill>
                  <a:latin typeface="Roboto"/>
                  <a:ea typeface="Roboto"/>
                  <a:cs typeface="Roboto"/>
                  <a:sym typeface="Roboto"/>
                </a:rPr>
                <a:t>.</a:t>
              </a:r>
              <a:endParaRPr sz="1100">
                <a:solidFill>
                  <a:srgbClr val="858585"/>
                </a:solidFill>
                <a:latin typeface="Roboto"/>
                <a:ea typeface="Roboto"/>
                <a:cs typeface="Roboto"/>
                <a:sym typeface="Roboto"/>
              </a:endParaRPr>
            </a:p>
          </p:txBody>
        </p:sp>
        <p:cxnSp>
          <p:nvCxnSpPr>
            <p:cNvPr id="539" name="Google Shape;539;g33e1b2b9aa8_0_27"/>
            <p:cNvCxnSpPr/>
            <p:nvPr/>
          </p:nvCxnSpPr>
          <p:spPr>
            <a:xfrm>
              <a:off x="2180202" y="1695421"/>
              <a:ext cx="718500" cy="741900"/>
            </a:xfrm>
            <a:prstGeom prst="straightConnector1">
              <a:avLst/>
            </a:prstGeom>
            <a:noFill/>
            <a:ln cap="flat" cmpd="sng" w="9525">
              <a:solidFill>
                <a:srgbClr val="C2C2C2"/>
              </a:solidFill>
              <a:prstDash val="solid"/>
              <a:round/>
              <a:headEnd len="sm" w="sm" type="none"/>
              <a:tailEnd len="sm" w="sm" type="none"/>
            </a:ln>
          </p:spPr>
        </p:cxnSp>
        <p:sp>
          <p:nvSpPr>
            <p:cNvPr id="540" name="Google Shape;540;g33e1b2b9aa8_0_27"/>
            <p:cNvSpPr/>
            <p:nvPr/>
          </p:nvSpPr>
          <p:spPr>
            <a:xfrm flipH="1">
              <a:off x="1083025" y="2306625"/>
              <a:ext cx="1834800" cy="143400"/>
            </a:xfrm>
            <a:prstGeom prst="parallelogram">
              <a:avLst>
                <a:gd fmla="val 96952" name="adj"/>
              </a:avLst>
            </a:prstGeom>
            <a:solidFill>
              <a:srgbClr val="C2C2C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rPr lang="es-MX" sz="1900"/>
                <a:t>  </a:t>
              </a:r>
              <a:endParaRPr sz="1900"/>
            </a:p>
          </p:txBody>
        </p:sp>
        <p:sp>
          <p:nvSpPr>
            <p:cNvPr id="541" name="Google Shape;541;g33e1b2b9aa8_0_27"/>
            <p:cNvSpPr/>
            <p:nvPr/>
          </p:nvSpPr>
          <p:spPr>
            <a:xfrm>
              <a:off x="1083125" y="2460449"/>
              <a:ext cx="1834800" cy="143400"/>
            </a:xfrm>
            <a:prstGeom prst="parallelogram">
              <a:avLst>
                <a:gd fmla="val 96952" name="adj"/>
              </a:avLst>
            </a:prstGeom>
            <a:solidFill>
              <a:srgbClr val="85858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542" name="Google Shape;542;g33e1b2b9aa8_0_27"/>
          <p:cNvGrpSpPr/>
          <p:nvPr/>
        </p:nvGrpSpPr>
        <p:grpSpPr>
          <a:xfrm>
            <a:off x="9391433" y="2097697"/>
            <a:ext cx="2446472" cy="3086856"/>
            <a:chOff x="1083025" y="1574025"/>
            <a:chExt cx="1834900" cy="2315200"/>
          </a:xfrm>
        </p:grpSpPr>
        <p:sp>
          <p:nvSpPr>
            <p:cNvPr id="543" name="Google Shape;543;g33e1b2b9aa8_0_27"/>
            <p:cNvSpPr txBox="1"/>
            <p:nvPr/>
          </p:nvSpPr>
          <p:spPr>
            <a:xfrm>
              <a:off x="1604274" y="1574025"/>
              <a:ext cx="624300" cy="241200"/>
            </a:xfrm>
            <a:prstGeom prst="rect">
              <a:avLst/>
            </a:prstGeom>
            <a:noFill/>
            <a:ln>
              <a:noFill/>
            </a:ln>
          </p:spPr>
          <p:txBody>
            <a:bodyPr anchorCtr="0" anchor="t" bIns="121900" lIns="121900" spcFirstLastPara="1" rIns="121900" wrap="square" tIns="121900">
              <a:noAutofit/>
            </a:bodyPr>
            <a:lstStyle/>
            <a:p>
              <a:pPr indent="0" lvl="0" marL="0" rtl="0" algn="r">
                <a:lnSpc>
                  <a:spcPct val="115000"/>
                </a:lnSpc>
                <a:spcBef>
                  <a:spcPts val="0"/>
                </a:spcBef>
                <a:spcAft>
                  <a:spcPts val="2100"/>
                </a:spcAft>
                <a:buNone/>
              </a:pPr>
              <a:r>
                <a:rPr lang="es-MX" sz="1100">
                  <a:solidFill>
                    <a:srgbClr val="858585"/>
                  </a:solidFill>
                  <a:latin typeface="Roboto"/>
                  <a:ea typeface="Roboto"/>
                  <a:cs typeface="Roboto"/>
                  <a:sym typeface="Roboto"/>
                </a:rPr>
                <a:t>Desde marzo</a:t>
              </a:r>
              <a:endParaRPr sz="1100">
                <a:solidFill>
                  <a:srgbClr val="858585"/>
                </a:solidFill>
                <a:latin typeface="Roboto"/>
                <a:ea typeface="Roboto"/>
                <a:cs typeface="Roboto"/>
                <a:sym typeface="Roboto"/>
              </a:endParaRPr>
            </a:p>
          </p:txBody>
        </p:sp>
        <p:sp>
          <p:nvSpPr>
            <p:cNvPr id="544" name="Google Shape;544;g33e1b2b9aa8_0_27"/>
            <p:cNvSpPr txBox="1"/>
            <p:nvPr/>
          </p:nvSpPr>
          <p:spPr>
            <a:xfrm>
              <a:off x="1235825" y="2695025"/>
              <a:ext cx="1505100" cy="446400"/>
            </a:xfrm>
            <a:prstGeom prst="rect">
              <a:avLst/>
            </a:prstGeom>
            <a:noFill/>
            <a:ln>
              <a:noFill/>
            </a:ln>
          </p:spPr>
          <p:txBody>
            <a:bodyPr anchorCtr="0" anchor="b" bIns="121900" lIns="121900" spcFirstLastPara="1" rIns="121900" wrap="square" tIns="121900">
              <a:noAutofit/>
            </a:bodyPr>
            <a:lstStyle/>
            <a:p>
              <a:pPr indent="0" lvl="0" marL="0" rtl="0" algn="l">
                <a:lnSpc>
                  <a:spcPct val="115000"/>
                </a:lnSpc>
                <a:spcBef>
                  <a:spcPts val="0"/>
                </a:spcBef>
                <a:spcAft>
                  <a:spcPts val="0"/>
                </a:spcAft>
                <a:buNone/>
              </a:pPr>
              <a:r>
                <a:rPr b="1" lang="es-MX" sz="1300">
                  <a:solidFill>
                    <a:srgbClr val="858585"/>
                  </a:solidFill>
                  <a:latin typeface="Roboto"/>
                  <a:ea typeface="Roboto"/>
                  <a:cs typeface="Roboto"/>
                  <a:sym typeface="Roboto"/>
                </a:rPr>
                <a:t>Innovación</a:t>
              </a:r>
              <a:endParaRPr b="1" sz="1300">
                <a:solidFill>
                  <a:srgbClr val="858585"/>
                </a:solidFill>
                <a:latin typeface="Roboto"/>
                <a:ea typeface="Roboto"/>
                <a:cs typeface="Roboto"/>
                <a:sym typeface="Roboto"/>
              </a:endParaRPr>
            </a:p>
          </p:txBody>
        </p:sp>
        <p:sp>
          <p:nvSpPr>
            <p:cNvPr id="545" name="Google Shape;545;g33e1b2b9aa8_0_27"/>
            <p:cNvSpPr txBox="1"/>
            <p:nvPr/>
          </p:nvSpPr>
          <p:spPr>
            <a:xfrm>
              <a:off x="1215700" y="3151825"/>
              <a:ext cx="1545600" cy="7374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s-MX" sz="1100">
                  <a:solidFill>
                    <a:srgbClr val="858585"/>
                  </a:solidFill>
                  <a:latin typeface="Roboto"/>
                  <a:ea typeface="Roboto"/>
                  <a:cs typeface="Roboto"/>
                  <a:sym typeface="Roboto"/>
                </a:rPr>
                <a:t>Asignatura CODE</a:t>
              </a:r>
              <a:r>
                <a:rPr lang="es-MX" sz="1100">
                  <a:solidFill>
                    <a:schemeClr val="dk1"/>
                  </a:solidFill>
                </a:rPr>
                <a:t>,</a:t>
              </a:r>
              <a:r>
                <a:rPr lang="es-MX" sz="1100">
                  <a:solidFill>
                    <a:schemeClr val="dk1"/>
                  </a:solidFill>
                </a:rPr>
                <a:t>interdisciplinariamente</a:t>
              </a:r>
              <a:r>
                <a:rPr lang="es-MX" sz="1100">
                  <a:solidFill>
                    <a:schemeClr val="dk1"/>
                  </a:solidFill>
                </a:rPr>
                <a:t> con e. tecnológica.</a:t>
              </a:r>
              <a:r>
                <a:rPr lang="es-MX" sz="1100">
                  <a:solidFill>
                    <a:srgbClr val="858585"/>
                  </a:solidFill>
                  <a:latin typeface="Roboto"/>
                  <a:ea typeface="Roboto"/>
                  <a:cs typeface="Roboto"/>
                  <a:sym typeface="Roboto"/>
                </a:rPr>
                <a:t> </a:t>
              </a:r>
              <a:endParaRPr sz="1100">
                <a:solidFill>
                  <a:srgbClr val="858585"/>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858585"/>
                  </a:solidFill>
                  <a:latin typeface="Roboto"/>
                  <a:ea typeface="Roboto"/>
                  <a:cs typeface="Roboto"/>
                  <a:sym typeface="Roboto"/>
                </a:rPr>
                <a:t>Talleres TICS</a:t>
              </a:r>
              <a:endParaRPr sz="1100">
                <a:solidFill>
                  <a:srgbClr val="858585"/>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858585"/>
                  </a:solidFill>
                  <a:latin typeface="Roboto"/>
                  <a:ea typeface="Roboto"/>
                  <a:cs typeface="Roboto"/>
                  <a:sym typeface="Roboto"/>
                </a:rPr>
                <a:t>Uso de impresión 3D</a:t>
              </a:r>
              <a:endParaRPr sz="1100">
                <a:solidFill>
                  <a:srgbClr val="858585"/>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858585"/>
                  </a:solidFill>
                  <a:latin typeface="Roboto"/>
                  <a:ea typeface="Roboto"/>
                  <a:cs typeface="Roboto"/>
                  <a:sym typeface="Roboto"/>
                </a:rPr>
                <a:t>Redes sociales</a:t>
              </a:r>
              <a:endParaRPr sz="1100">
                <a:solidFill>
                  <a:srgbClr val="858585"/>
                </a:solidFill>
                <a:latin typeface="Roboto"/>
                <a:ea typeface="Roboto"/>
                <a:cs typeface="Roboto"/>
                <a:sym typeface="Roboto"/>
              </a:endParaRPr>
            </a:p>
            <a:p>
              <a:pPr indent="0" lvl="0" marL="0" rtl="0" algn="l">
                <a:lnSpc>
                  <a:spcPct val="115000"/>
                </a:lnSpc>
                <a:spcBef>
                  <a:spcPts val="0"/>
                </a:spcBef>
                <a:spcAft>
                  <a:spcPts val="0"/>
                </a:spcAft>
                <a:buNone/>
              </a:pPr>
              <a:r>
                <a:rPr lang="es-MX" sz="1100">
                  <a:solidFill>
                    <a:srgbClr val="858585"/>
                  </a:solidFill>
                  <a:latin typeface="Roboto"/>
                  <a:ea typeface="Roboto"/>
                  <a:cs typeface="Roboto"/>
                  <a:sym typeface="Roboto"/>
                </a:rPr>
                <a:t>Uso de plataformas Classroom, webclass.</a:t>
              </a:r>
              <a:endParaRPr sz="1100">
                <a:solidFill>
                  <a:srgbClr val="858585"/>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rgbClr val="858585"/>
                </a:solidFill>
                <a:latin typeface="Roboto"/>
                <a:ea typeface="Roboto"/>
                <a:cs typeface="Roboto"/>
                <a:sym typeface="Roboto"/>
              </a:endParaRPr>
            </a:p>
          </p:txBody>
        </p:sp>
        <p:cxnSp>
          <p:nvCxnSpPr>
            <p:cNvPr id="546" name="Google Shape;546;g33e1b2b9aa8_0_27"/>
            <p:cNvCxnSpPr/>
            <p:nvPr/>
          </p:nvCxnSpPr>
          <p:spPr>
            <a:xfrm>
              <a:off x="2180202" y="1695421"/>
              <a:ext cx="718500" cy="741900"/>
            </a:xfrm>
            <a:prstGeom prst="straightConnector1">
              <a:avLst/>
            </a:prstGeom>
            <a:noFill/>
            <a:ln cap="flat" cmpd="sng" w="9525">
              <a:solidFill>
                <a:srgbClr val="C2C2C2"/>
              </a:solidFill>
              <a:prstDash val="solid"/>
              <a:round/>
              <a:headEnd len="sm" w="sm" type="none"/>
              <a:tailEnd len="sm" w="sm" type="none"/>
            </a:ln>
          </p:spPr>
        </p:cxnSp>
        <p:sp>
          <p:nvSpPr>
            <p:cNvPr id="547" name="Google Shape;547;g33e1b2b9aa8_0_27"/>
            <p:cNvSpPr/>
            <p:nvPr/>
          </p:nvSpPr>
          <p:spPr>
            <a:xfrm flipH="1">
              <a:off x="1083025" y="2306625"/>
              <a:ext cx="1834800" cy="143400"/>
            </a:xfrm>
            <a:prstGeom prst="parallelogram">
              <a:avLst>
                <a:gd fmla="val 96952" name="adj"/>
              </a:avLst>
            </a:prstGeom>
            <a:solidFill>
              <a:srgbClr val="C2C2C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rPr lang="es-MX" sz="1900"/>
                <a:t>  </a:t>
              </a:r>
              <a:endParaRPr sz="1900"/>
            </a:p>
          </p:txBody>
        </p:sp>
        <p:sp>
          <p:nvSpPr>
            <p:cNvPr id="548" name="Google Shape;548;g33e1b2b9aa8_0_27"/>
            <p:cNvSpPr/>
            <p:nvPr/>
          </p:nvSpPr>
          <p:spPr>
            <a:xfrm>
              <a:off x="1083125" y="2460449"/>
              <a:ext cx="1834800" cy="143400"/>
            </a:xfrm>
            <a:prstGeom prst="parallelogram">
              <a:avLst>
                <a:gd fmla="val 96952" name="adj"/>
              </a:avLst>
            </a:prstGeom>
            <a:solidFill>
              <a:srgbClr val="85858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pic>
        <p:nvPicPr>
          <p:cNvPr id="553" name="Google Shape;553;g33e1b2b9aa8_0_2"/>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554" name="Google Shape;554;g33e1b2b9aa8_0_2"/>
          <p:cNvPicPr preferRelativeResize="0"/>
          <p:nvPr/>
        </p:nvPicPr>
        <p:blipFill rotWithShape="1">
          <a:blip r:embed="rId4">
            <a:alphaModFix/>
          </a:blip>
          <a:srcRect b="0" l="0" r="0" t="0"/>
          <a:stretch/>
        </p:blipFill>
        <p:spPr>
          <a:xfrm>
            <a:off x="0" y="0"/>
            <a:ext cx="1665300" cy="6858000"/>
          </a:xfrm>
          <a:prstGeom prst="rect">
            <a:avLst/>
          </a:prstGeom>
          <a:noFill/>
          <a:ln>
            <a:noFill/>
          </a:ln>
        </p:spPr>
      </p:pic>
      <p:sp>
        <p:nvSpPr>
          <p:cNvPr id="555" name="Google Shape;555;g33e1b2b9aa8_0_2"/>
          <p:cNvSpPr/>
          <p:nvPr/>
        </p:nvSpPr>
        <p:spPr>
          <a:xfrm>
            <a:off x="1564450" y="3230875"/>
            <a:ext cx="6828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56" name="Google Shape;556;g33e1b2b9aa8_0_2"/>
          <p:cNvPicPr preferRelativeResize="0"/>
          <p:nvPr/>
        </p:nvPicPr>
        <p:blipFill>
          <a:blip r:embed="rId5">
            <a:alphaModFix/>
          </a:blip>
          <a:stretch>
            <a:fillRect/>
          </a:stretch>
        </p:blipFill>
        <p:spPr>
          <a:xfrm>
            <a:off x="2247250" y="1283850"/>
            <a:ext cx="9542751" cy="2542666"/>
          </a:xfrm>
          <a:prstGeom prst="rect">
            <a:avLst/>
          </a:prstGeom>
          <a:noFill/>
          <a:ln>
            <a:noFill/>
          </a:ln>
        </p:spPr>
      </p:pic>
      <p:sp>
        <p:nvSpPr>
          <p:cNvPr id="557" name="Google Shape;557;g33e1b2b9aa8_0_2"/>
          <p:cNvSpPr txBox="1"/>
          <p:nvPr/>
        </p:nvSpPr>
        <p:spPr>
          <a:xfrm>
            <a:off x="2273475" y="4280775"/>
            <a:ext cx="9363300" cy="20199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s-MX" sz="1800">
                <a:solidFill>
                  <a:schemeClr val="dk1"/>
                </a:solidFill>
                <a:latin typeface="Rockwell"/>
                <a:ea typeface="Rockwell"/>
                <a:cs typeface="Rockwell"/>
                <a:sym typeface="Rockwell"/>
              </a:rPr>
              <a:t>La implementación de la gestión curricular, depende un 100% de la asistencia de los </a:t>
            </a:r>
            <a:r>
              <a:rPr lang="es-MX" sz="1800">
                <a:solidFill>
                  <a:schemeClr val="dk1"/>
                </a:solidFill>
                <a:latin typeface="Rockwell"/>
                <a:ea typeface="Rockwell"/>
                <a:cs typeface="Rockwell"/>
                <a:sym typeface="Rockwell"/>
              </a:rPr>
              <a:t>estudiantes</a:t>
            </a:r>
            <a:r>
              <a:rPr lang="es-MX" sz="1800">
                <a:solidFill>
                  <a:schemeClr val="dk1"/>
                </a:solidFill>
                <a:latin typeface="Rockwell"/>
                <a:ea typeface="Rockwell"/>
                <a:cs typeface="Rockwell"/>
                <a:sym typeface="Rockwell"/>
              </a:rPr>
              <a:t>, hay estudiantes y niveles que tienen una alta tasa de inasistencia, lo cual trunca toda la gestión curricular.</a:t>
            </a:r>
            <a:endParaRPr sz="1800">
              <a:solidFill>
                <a:schemeClr val="dk1"/>
              </a:solidFill>
              <a:latin typeface="Rockwell"/>
              <a:ea typeface="Rockwell"/>
              <a:cs typeface="Rockwell"/>
              <a:sym typeface="Rockwell"/>
            </a:endParaRPr>
          </a:p>
          <a:p>
            <a:pPr indent="0" lvl="0" marL="0" rtl="0" algn="just">
              <a:spcBef>
                <a:spcPts val="0"/>
              </a:spcBef>
              <a:spcAft>
                <a:spcPts val="0"/>
              </a:spcAft>
              <a:buNone/>
            </a:pPr>
            <a:r>
              <a:rPr lang="es-MX" sz="1800">
                <a:solidFill>
                  <a:schemeClr val="dk1"/>
                </a:solidFill>
                <a:latin typeface="Rockwell"/>
                <a:ea typeface="Rockwell"/>
                <a:cs typeface="Rockwell"/>
                <a:sym typeface="Rockwell"/>
              </a:rPr>
              <a:t>Se perdió la cultura de colocarse al día en los contenidos, todo lo contrario, se exige retroceder los contenidos para volver a los aprendizajes, lo que lleva a </a:t>
            </a:r>
            <a:r>
              <a:rPr lang="es-MX" sz="1800">
                <a:solidFill>
                  <a:schemeClr val="dk1"/>
                </a:solidFill>
                <a:latin typeface="Rockwell"/>
                <a:ea typeface="Rockwell"/>
                <a:cs typeface="Rockwell"/>
                <a:sym typeface="Rockwell"/>
              </a:rPr>
              <a:t>pérdida</a:t>
            </a:r>
            <a:r>
              <a:rPr lang="es-MX" sz="1800">
                <a:solidFill>
                  <a:schemeClr val="dk1"/>
                </a:solidFill>
                <a:latin typeface="Rockwell"/>
                <a:ea typeface="Rockwell"/>
                <a:cs typeface="Rockwell"/>
                <a:sym typeface="Rockwell"/>
              </a:rPr>
              <a:t> del currículum en profundidad.</a:t>
            </a:r>
            <a:endParaRPr sz="1800">
              <a:solidFill>
                <a:schemeClr val="dk1"/>
              </a:solidFill>
              <a:latin typeface="Rockwell"/>
              <a:ea typeface="Rockwell"/>
              <a:cs typeface="Rockwell"/>
              <a:sym typeface="Rockwe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pic>
        <p:nvPicPr>
          <p:cNvPr id="562" name="Google Shape;562;g33e1b2b9aa8_0_16"/>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563" name="Google Shape;563;g33e1b2b9aa8_0_16"/>
          <p:cNvPicPr preferRelativeResize="0"/>
          <p:nvPr/>
        </p:nvPicPr>
        <p:blipFill rotWithShape="1">
          <a:blip r:embed="rId4">
            <a:alphaModFix/>
          </a:blip>
          <a:srcRect b="0" l="0" r="0" t="0"/>
          <a:stretch/>
        </p:blipFill>
        <p:spPr>
          <a:xfrm>
            <a:off x="0" y="0"/>
            <a:ext cx="1665300" cy="6858000"/>
          </a:xfrm>
          <a:prstGeom prst="rect">
            <a:avLst/>
          </a:prstGeom>
          <a:noFill/>
          <a:ln>
            <a:noFill/>
          </a:ln>
        </p:spPr>
      </p:pic>
      <p:sp>
        <p:nvSpPr>
          <p:cNvPr id="564" name="Google Shape;564;g33e1b2b9aa8_0_16"/>
          <p:cNvSpPr/>
          <p:nvPr/>
        </p:nvSpPr>
        <p:spPr>
          <a:xfrm>
            <a:off x="1564450" y="3230875"/>
            <a:ext cx="6828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65" name="Google Shape;565;g33e1b2b9aa8_0_16"/>
          <p:cNvPicPr preferRelativeResize="0"/>
          <p:nvPr/>
        </p:nvPicPr>
        <p:blipFill>
          <a:blip r:embed="rId5">
            <a:alphaModFix/>
          </a:blip>
          <a:stretch>
            <a:fillRect/>
          </a:stretch>
        </p:blipFill>
        <p:spPr>
          <a:xfrm>
            <a:off x="2989200" y="598313"/>
            <a:ext cx="8616150" cy="59626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pic>
        <p:nvPicPr>
          <p:cNvPr id="570" name="Google Shape;570;g33e229d2d6a_0_0"/>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571" name="Google Shape;571;g33e229d2d6a_0_0"/>
          <p:cNvSpPr/>
          <p:nvPr/>
        </p:nvSpPr>
        <p:spPr>
          <a:xfrm>
            <a:off x="2210850" y="0"/>
            <a:ext cx="9981300" cy="6771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100"/>
              <a:buFont typeface="Arial"/>
              <a:buNone/>
            </a:pPr>
            <a:r>
              <a:rPr b="1" i="0" lang="es-MX" sz="2100" u="none" cap="none" strike="noStrike">
                <a:solidFill>
                  <a:srgbClr val="000000"/>
                </a:solidFill>
                <a:latin typeface="Arial"/>
                <a:ea typeface="Arial"/>
                <a:cs typeface="Arial"/>
                <a:sym typeface="Arial"/>
              </a:rPr>
              <a:t>Dominio lector: 1º BÁSICO</a:t>
            </a:r>
            <a:endParaRPr b="1"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1" sz="2100"/>
          </a:p>
          <a:p>
            <a:pPr indent="0" lvl="0" marL="45720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361950" lvl="0" marL="457200" marR="0" rtl="0" algn="just">
              <a:lnSpc>
                <a:spcPct val="100000"/>
              </a:lnSpc>
              <a:spcBef>
                <a:spcPts val="0"/>
              </a:spcBef>
              <a:spcAft>
                <a:spcPts val="0"/>
              </a:spcAft>
              <a:buClr>
                <a:srgbClr val="000000"/>
              </a:buClr>
              <a:buSzPts val="2100"/>
              <a:buFont typeface="Arial"/>
              <a:buChar char="●"/>
            </a:pPr>
            <a:r>
              <a:rPr b="0" i="0" lang="es-MX" sz="2100" u="none" cap="none" strike="noStrike">
                <a:solidFill>
                  <a:srgbClr val="000000"/>
                </a:solidFill>
                <a:latin typeface="Arial"/>
                <a:ea typeface="Arial"/>
                <a:cs typeface="Arial"/>
                <a:sym typeface="Arial"/>
              </a:rPr>
              <a:t>Se evalúa en 3 momentos del año: se inicia con dos estudiantes no lectores y a la </a:t>
            </a:r>
            <a:r>
              <a:rPr lang="es-MX" sz="2100"/>
              <a:t>3º</a:t>
            </a:r>
            <a:r>
              <a:rPr b="0" i="0" lang="es-MX" sz="2100" u="none" cap="none" strike="noStrike">
                <a:solidFill>
                  <a:srgbClr val="000000"/>
                </a:solidFill>
                <a:latin typeface="Arial"/>
                <a:ea typeface="Arial"/>
                <a:cs typeface="Arial"/>
                <a:sym typeface="Arial"/>
              </a:rPr>
              <a:t> evaluación generamos movilidad entre la calidad lectora.</a:t>
            </a:r>
            <a:endParaRPr b="0" i="0" sz="2100" u="none" cap="none" strike="noStrike">
              <a:solidFill>
                <a:srgbClr val="000000"/>
              </a:solidFill>
              <a:latin typeface="Arial"/>
              <a:ea typeface="Arial"/>
              <a:cs typeface="Arial"/>
              <a:sym typeface="Arial"/>
            </a:endParaRPr>
          </a:p>
          <a:p>
            <a:pPr indent="-361950" lvl="0" marL="457200" marR="0" rtl="0" algn="just">
              <a:lnSpc>
                <a:spcPct val="100000"/>
              </a:lnSpc>
              <a:spcBef>
                <a:spcPts val="0"/>
              </a:spcBef>
              <a:spcAft>
                <a:spcPts val="0"/>
              </a:spcAft>
              <a:buClr>
                <a:srgbClr val="000000"/>
              </a:buClr>
              <a:buSzPts val="2100"/>
              <a:buFont typeface="Arial"/>
              <a:buChar char="●"/>
            </a:pPr>
            <a:r>
              <a:rPr b="0" i="0" lang="es-MX" sz="2100" u="none" cap="none" strike="noStrike">
                <a:solidFill>
                  <a:srgbClr val="000000"/>
                </a:solidFill>
                <a:latin typeface="Arial"/>
                <a:ea typeface="Arial"/>
                <a:cs typeface="Arial"/>
                <a:sym typeface="Arial"/>
              </a:rPr>
              <a:t>Velocidad lectora: potenciar a los estudiantes, es un trabajo entre todas las partes.</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572" name="Google Shape;572;g33e229d2d6a_0_0"/>
          <p:cNvPicPr preferRelativeResize="0"/>
          <p:nvPr/>
        </p:nvPicPr>
        <p:blipFill rotWithShape="1">
          <a:blip r:embed="rId4">
            <a:alphaModFix/>
          </a:blip>
          <a:srcRect b="0" l="0" r="0" t="0"/>
          <a:stretch/>
        </p:blipFill>
        <p:spPr>
          <a:xfrm>
            <a:off x="-125250" y="131525"/>
            <a:ext cx="2159425" cy="6288075"/>
          </a:xfrm>
          <a:prstGeom prst="rect">
            <a:avLst/>
          </a:prstGeom>
          <a:noFill/>
          <a:ln>
            <a:noFill/>
          </a:ln>
        </p:spPr>
      </p:pic>
      <p:sp>
        <p:nvSpPr>
          <p:cNvPr id="573" name="Google Shape;573;g33e229d2d6a_0_0"/>
          <p:cNvSpPr/>
          <p:nvPr/>
        </p:nvSpPr>
        <p:spPr>
          <a:xfrm>
            <a:off x="1705375" y="3225825"/>
            <a:ext cx="4272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74" name="Google Shape;574;g33e229d2d6a_0_0"/>
          <p:cNvPicPr preferRelativeResize="0"/>
          <p:nvPr/>
        </p:nvPicPr>
        <p:blipFill rotWithShape="1">
          <a:blip r:embed="rId5">
            <a:alphaModFix/>
          </a:blip>
          <a:srcRect b="0" l="0" r="0" t="0"/>
          <a:stretch/>
        </p:blipFill>
        <p:spPr>
          <a:xfrm>
            <a:off x="2344863" y="1399775"/>
            <a:ext cx="3789075" cy="1513800"/>
          </a:xfrm>
          <a:prstGeom prst="rect">
            <a:avLst/>
          </a:prstGeom>
          <a:solidFill>
            <a:schemeClr val="lt1"/>
          </a:solidFill>
          <a:ln cap="flat" cmpd="sng" w="9525">
            <a:solidFill>
              <a:schemeClr val="dk2"/>
            </a:solidFill>
            <a:prstDash val="solid"/>
            <a:round/>
            <a:headEnd len="sm" w="sm" type="none"/>
            <a:tailEnd len="sm" w="sm" type="none"/>
          </a:ln>
        </p:spPr>
      </p:pic>
      <p:pic>
        <p:nvPicPr>
          <p:cNvPr id="575" name="Google Shape;575;g33e229d2d6a_0_0"/>
          <p:cNvPicPr preferRelativeResize="0"/>
          <p:nvPr/>
        </p:nvPicPr>
        <p:blipFill>
          <a:blip r:embed="rId6">
            <a:alphaModFix/>
          </a:blip>
          <a:stretch>
            <a:fillRect/>
          </a:stretch>
        </p:blipFill>
        <p:spPr>
          <a:xfrm>
            <a:off x="6444625" y="1399775"/>
            <a:ext cx="3695700" cy="1647825"/>
          </a:xfrm>
          <a:prstGeom prst="rect">
            <a:avLst/>
          </a:prstGeom>
          <a:solidFill>
            <a:schemeClr val="lt1"/>
          </a:solidFill>
          <a:ln cap="flat" cmpd="sng" w="9525">
            <a:solidFill>
              <a:schemeClr val="dk2"/>
            </a:solidFill>
            <a:prstDash val="solid"/>
            <a:round/>
            <a:headEnd len="sm" w="sm" type="none"/>
            <a:tailEnd len="sm" w="sm" type="none"/>
          </a:ln>
        </p:spPr>
      </p:pic>
      <p:sp>
        <p:nvSpPr>
          <p:cNvPr id="576" name="Google Shape;576;g33e229d2d6a_0_0"/>
          <p:cNvSpPr/>
          <p:nvPr/>
        </p:nvSpPr>
        <p:spPr>
          <a:xfrm>
            <a:off x="3417400" y="992675"/>
            <a:ext cx="1377900" cy="407100"/>
          </a:xfrm>
          <a:prstGeom prst="cube">
            <a:avLst>
              <a:gd fmla="val 25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ckwell"/>
              <a:ea typeface="Rockwell"/>
              <a:cs typeface="Rockwell"/>
              <a:sym typeface="Rockwell"/>
            </a:endParaRPr>
          </a:p>
        </p:txBody>
      </p:sp>
      <p:sp>
        <p:nvSpPr>
          <p:cNvPr id="577" name="Google Shape;577;g33e229d2d6a_0_0"/>
          <p:cNvSpPr/>
          <p:nvPr/>
        </p:nvSpPr>
        <p:spPr>
          <a:xfrm>
            <a:off x="7603525" y="816250"/>
            <a:ext cx="1377900" cy="407100"/>
          </a:xfrm>
          <a:prstGeom prst="cube">
            <a:avLst>
              <a:gd fmla="val 25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ckwell"/>
              <a:ea typeface="Rockwell"/>
              <a:cs typeface="Rockwell"/>
              <a:sym typeface="Rockwell"/>
            </a:endParaRPr>
          </a:p>
        </p:txBody>
      </p:sp>
      <p:sp>
        <p:nvSpPr>
          <p:cNvPr id="578" name="Google Shape;578;g33e229d2d6a_0_0"/>
          <p:cNvSpPr txBox="1"/>
          <p:nvPr/>
        </p:nvSpPr>
        <p:spPr>
          <a:xfrm>
            <a:off x="3683500" y="992675"/>
            <a:ext cx="1111800" cy="4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MX" sz="1800">
                <a:solidFill>
                  <a:schemeClr val="dk1"/>
                </a:solidFill>
                <a:latin typeface="Rockwell"/>
                <a:ea typeface="Rockwell"/>
                <a:cs typeface="Rockwell"/>
                <a:sym typeface="Rockwell"/>
              </a:rPr>
              <a:t>2023</a:t>
            </a:r>
            <a:endParaRPr sz="1800">
              <a:solidFill>
                <a:schemeClr val="dk1"/>
              </a:solidFill>
              <a:latin typeface="Rockwell"/>
              <a:ea typeface="Rockwell"/>
              <a:cs typeface="Rockwell"/>
              <a:sym typeface="Rockwell"/>
            </a:endParaRPr>
          </a:p>
        </p:txBody>
      </p:sp>
      <p:sp>
        <p:nvSpPr>
          <p:cNvPr id="579" name="Google Shape;579;g33e229d2d6a_0_0"/>
          <p:cNvSpPr txBox="1"/>
          <p:nvPr/>
        </p:nvSpPr>
        <p:spPr>
          <a:xfrm>
            <a:off x="7644000" y="816300"/>
            <a:ext cx="1252500" cy="4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MX" sz="1800">
                <a:solidFill>
                  <a:schemeClr val="dk1"/>
                </a:solidFill>
                <a:latin typeface="Rockwell"/>
                <a:ea typeface="Rockwell"/>
                <a:cs typeface="Rockwell"/>
                <a:sym typeface="Rockwell"/>
              </a:rPr>
              <a:t>2024</a:t>
            </a:r>
            <a:endParaRPr sz="1800">
              <a:solidFill>
                <a:schemeClr val="dk1"/>
              </a:solidFill>
              <a:latin typeface="Rockwell"/>
              <a:ea typeface="Rockwell"/>
              <a:cs typeface="Rockwell"/>
              <a:sym typeface="Rockwe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g2c6d159b089_0_19"/>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585" name="Google Shape;585;g2c6d159b089_0_19"/>
          <p:cNvSpPr/>
          <p:nvPr/>
        </p:nvSpPr>
        <p:spPr>
          <a:xfrm>
            <a:off x="2720100" y="378550"/>
            <a:ext cx="9370800" cy="6393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rPr b="1" i="0" lang="es-MX" sz="2100" u="none" cap="none" strike="noStrike">
                <a:solidFill>
                  <a:srgbClr val="000000"/>
                </a:solidFill>
                <a:latin typeface="Arial"/>
                <a:ea typeface="Arial"/>
                <a:cs typeface="Arial"/>
                <a:sym typeface="Arial"/>
              </a:rPr>
              <a:t>Dominio lector:  2º básico</a:t>
            </a:r>
            <a:endParaRPr b="1"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rPr b="0" i="0" lang="es-MX" sz="2100" u="none" cap="none" strike="noStrike">
                <a:solidFill>
                  <a:srgbClr val="000000"/>
                </a:solidFill>
                <a:latin typeface="Arial"/>
                <a:ea typeface="Arial"/>
                <a:cs typeface="Arial"/>
                <a:sym typeface="Arial"/>
              </a:rPr>
              <a:t>La calidad lectora, muestra una mejora considerable, lo cual se refleja en la velocidad lectora</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586" name="Google Shape;586;g2c6d159b089_0_19"/>
          <p:cNvPicPr preferRelativeResize="0"/>
          <p:nvPr/>
        </p:nvPicPr>
        <p:blipFill rotWithShape="1">
          <a:blip r:embed="rId4">
            <a:alphaModFix/>
          </a:blip>
          <a:srcRect b="0" l="0" r="0" t="0"/>
          <a:stretch/>
        </p:blipFill>
        <p:spPr>
          <a:xfrm>
            <a:off x="91475" y="292100"/>
            <a:ext cx="2254825" cy="6565899"/>
          </a:xfrm>
          <a:prstGeom prst="rect">
            <a:avLst/>
          </a:prstGeom>
          <a:noFill/>
          <a:ln>
            <a:noFill/>
          </a:ln>
        </p:spPr>
      </p:pic>
      <p:sp>
        <p:nvSpPr>
          <p:cNvPr id="587" name="Google Shape;587;g2c6d159b089_0_19"/>
          <p:cNvSpPr/>
          <p:nvPr/>
        </p:nvSpPr>
        <p:spPr>
          <a:xfrm>
            <a:off x="2034175" y="3574300"/>
            <a:ext cx="5838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88" name="Google Shape;588;g2c6d159b089_0_19"/>
          <p:cNvPicPr preferRelativeResize="0"/>
          <p:nvPr/>
        </p:nvPicPr>
        <p:blipFill rotWithShape="1">
          <a:blip r:embed="rId5">
            <a:alphaModFix/>
          </a:blip>
          <a:srcRect b="0" l="0" r="0" t="0"/>
          <a:stretch/>
        </p:blipFill>
        <p:spPr>
          <a:xfrm>
            <a:off x="3772100" y="1352550"/>
            <a:ext cx="6257925" cy="4152900"/>
          </a:xfrm>
          <a:prstGeom prst="rect">
            <a:avLst/>
          </a:prstGeom>
          <a:solidFill>
            <a:schemeClr val="lt1"/>
          </a:solidFill>
          <a:ln cap="flat" cmpd="sng" w="9525">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id="593" name="Google Shape;593;g33e229d2d6a_0_14"/>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594" name="Google Shape;594;g33e229d2d6a_0_14"/>
          <p:cNvSpPr/>
          <p:nvPr/>
        </p:nvSpPr>
        <p:spPr>
          <a:xfrm>
            <a:off x="2720100" y="378550"/>
            <a:ext cx="9370800" cy="6393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rPr b="1" i="0" lang="es-MX" sz="2100" u="none" cap="none" strike="noStrike">
                <a:solidFill>
                  <a:srgbClr val="000000"/>
                </a:solidFill>
                <a:latin typeface="Arial"/>
                <a:ea typeface="Arial"/>
                <a:cs typeface="Arial"/>
                <a:sym typeface="Arial"/>
              </a:rPr>
              <a:t>Dominio lector:  2º básico</a:t>
            </a:r>
            <a:endParaRPr b="1"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rPr b="0" i="0" lang="es-MX" sz="2100" u="none" cap="none" strike="noStrike">
                <a:solidFill>
                  <a:srgbClr val="000000"/>
                </a:solidFill>
                <a:latin typeface="Arial"/>
                <a:ea typeface="Arial"/>
                <a:cs typeface="Arial"/>
                <a:sym typeface="Arial"/>
              </a:rPr>
              <a:t>La calidad lectora, muestra una mejora considerable, lo cual se refleja en la velocidad lectora</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sz="2100"/>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595" name="Google Shape;595;g33e229d2d6a_0_14"/>
          <p:cNvPicPr preferRelativeResize="0"/>
          <p:nvPr/>
        </p:nvPicPr>
        <p:blipFill rotWithShape="1">
          <a:blip r:embed="rId4">
            <a:alphaModFix/>
          </a:blip>
          <a:srcRect b="0" l="0" r="0" t="0"/>
          <a:stretch/>
        </p:blipFill>
        <p:spPr>
          <a:xfrm>
            <a:off x="91475" y="292100"/>
            <a:ext cx="2254825" cy="6565899"/>
          </a:xfrm>
          <a:prstGeom prst="rect">
            <a:avLst/>
          </a:prstGeom>
          <a:noFill/>
          <a:ln>
            <a:noFill/>
          </a:ln>
        </p:spPr>
      </p:pic>
      <p:sp>
        <p:nvSpPr>
          <p:cNvPr id="596" name="Google Shape;596;g33e229d2d6a_0_14"/>
          <p:cNvSpPr/>
          <p:nvPr/>
        </p:nvSpPr>
        <p:spPr>
          <a:xfrm>
            <a:off x="2034175" y="3574300"/>
            <a:ext cx="5838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97" name="Google Shape;597;g33e229d2d6a_0_14"/>
          <p:cNvPicPr preferRelativeResize="0"/>
          <p:nvPr/>
        </p:nvPicPr>
        <p:blipFill rotWithShape="1">
          <a:blip r:embed="rId5">
            <a:alphaModFix/>
          </a:blip>
          <a:srcRect b="0" l="0" r="0" t="0"/>
          <a:stretch/>
        </p:blipFill>
        <p:spPr>
          <a:xfrm>
            <a:off x="3004875" y="1430825"/>
            <a:ext cx="3751825" cy="2489800"/>
          </a:xfrm>
          <a:prstGeom prst="rect">
            <a:avLst/>
          </a:prstGeom>
          <a:solidFill>
            <a:schemeClr val="lt1"/>
          </a:solidFill>
          <a:ln cap="flat" cmpd="sng" w="9525">
            <a:solidFill>
              <a:schemeClr val="dk2"/>
            </a:solidFill>
            <a:prstDash val="solid"/>
            <a:round/>
            <a:headEnd len="sm" w="sm" type="none"/>
            <a:tailEnd len="sm" w="sm" type="none"/>
          </a:ln>
        </p:spPr>
      </p:pic>
      <p:pic>
        <p:nvPicPr>
          <p:cNvPr id="598" name="Google Shape;598;g33e229d2d6a_0_14"/>
          <p:cNvPicPr preferRelativeResize="0"/>
          <p:nvPr/>
        </p:nvPicPr>
        <p:blipFill>
          <a:blip r:embed="rId6">
            <a:alphaModFix/>
          </a:blip>
          <a:stretch>
            <a:fillRect/>
          </a:stretch>
        </p:blipFill>
        <p:spPr>
          <a:xfrm>
            <a:off x="7501329" y="1430825"/>
            <a:ext cx="4103088" cy="2489800"/>
          </a:xfrm>
          <a:prstGeom prst="rect">
            <a:avLst/>
          </a:prstGeom>
          <a:solidFill>
            <a:schemeClr val="lt1"/>
          </a:solidFill>
          <a:ln cap="flat" cmpd="sng" w="9525">
            <a:solidFill>
              <a:schemeClr val="dk2"/>
            </a:solidFill>
            <a:prstDash val="solid"/>
            <a:round/>
            <a:headEnd len="sm" w="sm" type="none"/>
            <a:tailEnd len="sm" w="sm" type="none"/>
          </a:ln>
        </p:spPr>
      </p:pic>
      <p:sp>
        <p:nvSpPr>
          <p:cNvPr id="599" name="Google Shape;599;g33e229d2d6a_0_14"/>
          <p:cNvSpPr/>
          <p:nvPr/>
        </p:nvSpPr>
        <p:spPr>
          <a:xfrm>
            <a:off x="8677400" y="820450"/>
            <a:ext cx="1831800" cy="422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MX">
                <a:latin typeface="Rockwell"/>
                <a:ea typeface="Rockwell"/>
                <a:cs typeface="Rockwell"/>
                <a:sym typeface="Rockwell"/>
              </a:rPr>
              <a:t>2024</a:t>
            </a:r>
            <a:endParaRPr b="1">
              <a:latin typeface="Rockwell"/>
              <a:ea typeface="Rockwell"/>
              <a:cs typeface="Rockwell"/>
              <a:sym typeface="Rockwe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g227ed67658e_0_27"/>
          <p:cNvPicPr preferRelativeResize="0"/>
          <p:nvPr/>
        </p:nvPicPr>
        <p:blipFill rotWithShape="1">
          <a:blip r:embed="rId3">
            <a:alphaModFix/>
          </a:blip>
          <a:srcRect b="0" l="0" r="0" t="0"/>
          <a:stretch/>
        </p:blipFill>
        <p:spPr>
          <a:xfrm>
            <a:off x="0" y="76200"/>
            <a:ext cx="12192000" cy="6858005"/>
          </a:xfrm>
          <a:prstGeom prst="rect">
            <a:avLst/>
          </a:prstGeom>
          <a:noFill/>
          <a:ln>
            <a:noFill/>
          </a:ln>
        </p:spPr>
      </p:pic>
      <p:sp>
        <p:nvSpPr>
          <p:cNvPr id="605" name="Google Shape;605;g227ed67658e_0_27"/>
          <p:cNvSpPr/>
          <p:nvPr/>
        </p:nvSpPr>
        <p:spPr>
          <a:xfrm>
            <a:off x="2727550" y="292100"/>
            <a:ext cx="9215700" cy="64791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361950" lvl="0" marL="457200" marR="0" rtl="0" algn="just">
              <a:lnSpc>
                <a:spcPct val="100000"/>
              </a:lnSpc>
              <a:spcBef>
                <a:spcPts val="0"/>
              </a:spcBef>
              <a:spcAft>
                <a:spcPts val="0"/>
              </a:spcAft>
              <a:buClr>
                <a:srgbClr val="000000"/>
              </a:buClr>
              <a:buSzPts val="2100"/>
              <a:buFont typeface="Arial"/>
              <a:buChar char="❏"/>
            </a:pPr>
            <a:r>
              <a:rPr b="1" i="0" lang="es-MX" sz="2100" u="none" cap="none" strike="noStrike">
                <a:solidFill>
                  <a:srgbClr val="000000"/>
                </a:solidFill>
                <a:latin typeface="Arial"/>
                <a:ea typeface="Arial"/>
                <a:cs typeface="Arial"/>
                <a:sym typeface="Arial"/>
              </a:rPr>
              <a:t>Aplicación TOELF JUNIOR: </a:t>
            </a:r>
            <a:r>
              <a:rPr b="0" i="0" lang="es-MX" sz="2100" u="none" cap="none" strike="noStrike">
                <a:solidFill>
                  <a:srgbClr val="000000"/>
                </a:solidFill>
                <a:latin typeface="Arial"/>
                <a:ea typeface="Arial"/>
                <a:cs typeface="Arial"/>
                <a:sym typeface="Arial"/>
              </a:rPr>
              <a:t>A 4º medio, certificación internacional.</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rPr b="0" i="0" lang="es-MX" sz="2100" u="none" cap="none" strike="noStrike">
                <a:solidFill>
                  <a:srgbClr val="000000"/>
                </a:solidFill>
                <a:latin typeface="Arial"/>
                <a:ea typeface="Arial"/>
                <a:cs typeface="Arial"/>
                <a:sym typeface="Arial"/>
              </a:rPr>
              <a:t>De  32 estudiantes, 24 rindieron la evaluación (inglés americano)</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rPr b="0" i="0" lang="es-MX" sz="2100" u="none" cap="none" strike="noStrike">
                <a:solidFill>
                  <a:srgbClr val="000000"/>
                </a:solidFill>
                <a:latin typeface="Arial"/>
                <a:ea typeface="Arial"/>
                <a:cs typeface="Arial"/>
                <a:sym typeface="Arial"/>
              </a:rPr>
              <a:t>2 años de validez.</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rPr b="1" i="0" lang="es-MX" sz="2100" u="none" cap="none" strike="noStrike">
                <a:solidFill>
                  <a:srgbClr val="000000"/>
                </a:solidFill>
                <a:latin typeface="Arial"/>
                <a:ea typeface="Arial"/>
                <a:cs typeface="Arial"/>
                <a:sym typeface="Arial"/>
              </a:rPr>
              <a:t>TRAYECTORIA</a:t>
            </a:r>
            <a:endParaRPr b="1"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361950" lvl="0" marL="457200" marR="0" rtl="0" algn="just">
              <a:lnSpc>
                <a:spcPct val="100000"/>
              </a:lnSpc>
              <a:spcBef>
                <a:spcPts val="0"/>
              </a:spcBef>
              <a:spcAft>
                <a:spcPts val="0"/>
              </a:spcAft>
              <a:buClr>
                <a:srgbClr val="000000"/>
              </a:buClr>
              <a:buSzPts val="2100"/>
              <a:buFont typeface="Arial"/>
              <a:buChar char="❏"/>
            </a:pPr>
            <a:r>
              <a:rPr b="0" i="0" lang="es-MX" sz="2100" u="none" cap="none" strike="noStrike">
                <a:solidFill>
                  <a:srgbClr val="000000"/>
                </a:solidFill>
                <a:latin typeface="Arial"/>
                <a:ea typeface="Arial"/>
                <a:cs typeface="Arial"/>
                <a:sym typeface="Arial"/>
              </a:rPr>
              <a:t>Campamento </a:t>
            </a:r>
            <a:r>
              <a:rPr lang="es-MX" sz="2100"/>
              <a:t>en junio a Irlanda </a:t>
            </a:r>
            <a:r>
              <a:rPr b="0" i="0" lang="es-MX" sz="2100" u="none" cap="none" strike="noStrike">
                <a:solidFill>
                  <a:srgbClr val="000000"/>
                </a:solidFill>
                <a:latin typeface="Arial"/>
                <a:ea typeface="Arial"/>
                <a:cs typeface="Arial"/>
                <a:sym typeface="Arial"/>
              </a:rPr>
              <a:t>( estudiantes)</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606" name="Google Shape;606;g227ed67658e_0_27"/>
          <p:cNvPicPr preferRelativeResize="0"/>
          <p:nvPr/>
        </p:nvPicPr>
        <p:blipFill rotWithShape="1">
          <a:blip r:embed="rId4">
            <a:alphaModFix/>
          </a:blip>
          <a:srcRect b="0" l="0" r="0" t="0"/>
          <a:stretch/>
        </p:blipFill>
        <p:spPr>
          <a:xfrm>
            <a:off x="91475" y="292100"/>
            <a:ext cx="2254825" cy="6565899"/>
          </a:xfrm>
          <a:prstGeom prst="rect">
            <a:avLst/>
          </a:prstGeom>
          <a:noFill/>
          <a:ln>
            <a:noFill/>
          </a:ln>
        </p:spPr>
      </p:pic>
      <p:sp>
        <p:nvSpPr>
          <p:cNvPr id="607" name="Google Shape;607;g227ed67658e_0_27"/>
          <p:cNvSpPr/>
          <p:nvPr/>
        </p:nvSpPr>
        <p:spPr>
          <a:xfrm>
            <a:off x="2034175" y="3574300"/>
            <a:ext cx="5682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08" name="Google Shape;608;g227ed67658e_0_27"/>
          <p:cNvPicPr preferRelativeResize="0"/>
          <p:nvPr/>
        </p:nvPicPr>
        <p:blipFill>
          <a:blip r:embed="rId5">
            <a:alphaModFix/>
          </a:blip>
          <a:stretch>
            <a:fillRect/>
          </a:stretch>
        </p:blipFill>
        <p:spPr>
          <a:xfrm>
            <a:off x="3230738" y="2834013"/>
            <a:ext cx="7077075" cy="2714625"/>
          </a:xfrm>
          <a:prstGeom prst="rect">
            <a:avLst/>
          </a:prstGeom>
          <a:solidFill>
            <a:schemeClr val="lt1"/>
          </a:solidFill>
          <a:ln cap="flat" cmpd="sng" w="9525">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g33e229d2d6a_0_40"/>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614" name="Google Shape;614;g33e229d2d6a_0_40"/>
          <p:cNvSpPr/>
          <p:nvPr/>
        </p:nvSpPr>
        <p:spPr>
          <a:xfrm>
            <a:off x="2758850" y="0"/>
            <a:ext cx="9433200" cy="6771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None/>
            </a:pPr>
            <a:r>
              <a:rPr b="1" lang="es-MX" sz="2100"/>
              <a:t>SIMCE</a:t>
            </a:r>
            <a:endParaRPr b="1" sz="2100"/>
          </a:p>
          <a:p>
            <a:pPr indent="0" lvl="0" marL="457200" marR="0" rtl="0" algn="just">
              <a:lnSpc>
                <a:spcPct val="100000"/>
              </a:lnSpc>
              <a:spcBef>
                <a:spcPts val="0"/>
              </a:spcBef>
              <a:spcAft>
                <a:spcPts val="0"/>
              </a:spcAft>
              <a:buNone/>
            </a:pPr>
            <a:r>
              <a:t/>
            </a:r>
            <a:endParaRPr b="1" sz="2100"/>
          </a:p>
          <a:p>
            <a:pPr indent="0" lvl="0" marL="457200" marR="0" rtl="0" algn="just">
              <a:lnSpc>
                <a:spcPct val="100000"/>
              </a:lnSpc>
              <a:spcBef>
                <a:spcPts val="0"/>
              </a:spcBef>
              <a:spcAft>
                <a:spcPts val="0"/>
              </a:spcAft>
              <a:buNone/>
            </a:pPr>
            <a:r>
              <a:t/>
            </a:r>
            <a:endParaRPr sz="2100"/>
          </a:p>
          <a:p>
            <a:pPr indent="-22860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None/>
            </a:pPr>
            <a:r>
              <a:t/>
            </a:r>
            <a:endParaRPr b="0" i="0" sz="21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615" name="Google Shape;615;g33e229d2d6a_0_40"/>
          <p:cNvPicPr preferRelativeResize="0"/>
          <p:nvPr/>
        </p:nvPicPr>
        <p:blipFill rotWithShape="1">
          <a:blip r:embed="rId4">
            <a:alphaModFix/>
          </a:blip>
          <a:srcRect b="0" l="0" r="0" t="0"/>
          <a:stretch/>
        </p:blipFill>
        <p:spPr>
          <a:xfrm>
            <a:off x="91475" y="292100"/>
            <a:ext cx="2254825" cy="6565899"/>
          </a:xfrm>
          <a:prstGeom prst="rect">
            <a:avLst/>
          </a:prstGeom>
          <a:noFill/>
          <a:ln>
            <a:noFill/>
          </a:ln>
        </p:spPr>
      </p:pic>
      <p:sp>
        <p:nvSpPr>
          <p:cNvPr id="616" name="Google Shape;616;g33e229d2d6a_0_40"/>
          <p:cNvSpPr/>
          <p:nvPr/>
        </p:nvSpPr>
        <p:spPr>
          <a:xfrm>
            <a:off x="2032325" y="3429000"/>
            <a:ext cx="5229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17" name="Google Shape;617;g33e229d2d6a_0_40">
            <a:hlinkClick action="ppaction://hlinksldjump" r:id="rId5"/>
          </p:cNvPr>
          <p:cNvPicPr preferRelativeResize="0"/>
          <p:nvPr/>
        </p:nvPicPr>
        <p:blipFill>
          <a:blip r:embed="rId6">
            <a:alphaModFix/>
          </a:blip>
          <a:stretch>
            <a:fillRect/>
          </a:stretch>
        </p:blipFill>
        <p:spPr>
          <a:xfrm>
            <a:off x="2889725" y="2041525"/>
            <a:ext cx="8966149" cy="3067050"/>
          </a:xfrm>
          <a:prstGeom prst="rect">
            <a:avLst/>
          </a:prstGeom>
          <a:solidFill>
            <a:schemeClr val="lt1"/>
          </a:solidFill>
          <a:ln cap="flat" cmpd="sng" w="9525">
            <a:solidFill>
              <a:schemeClr val="dk2"/>
            </a:solidFill>
            <a:prstDash val="solid"/>
            <a:round/>
            <a:headEnd len="sm" w="sm" type="none"/>
            <a:tailEnd len="sm" w="sm" type="none"/>
          </a:ln>
        </p:spPr>
      </p:pic>
      <p:sp>
        <p:nvSpPr>
          <p:cNvPr id="618" name="Google Shape;618;g33e229d2d6a_0_40">
            <a:hlinkClick action="ppaction://hlinksldjump" r:id="rId7"/>
          </p:cNvPr>
          <p:cNvSpPr/>
          <p:nvPr/>
        </p:nvSpPr>
        <p:spPr>
          <a:xfrm>
            <a:off x="11554225" y="3429000"/>
            <a:ext cx="522900" cy="391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ckwell"/>
              <a:ea typeface="Rockwell"/>
              <a:cs typeface="Rockwell"/>
              <a:sym typeface="Rockwell"/>
            </a:endParaRPr>
          </a:p>
        </p:txBody>
      </p:sp>
      <p:sp>
        <p:nvSpPr>
          <p:cNvPr id="619" name="Google Shape;619;g33e229d2d6a_0_40">
            <a:hlinkClick action="ppaction://hlinksldjump" r:id="rId8"/>
          </p:cNvPr>
          <p:cNvSpPr/>
          <p:nvPr/>
        </p:nvSpPr>
        <p:spPr>
          <a:xfrm>
            <a:off x="11158625" y="2131500"/>
            <a:ext cx="522900" cy="391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ckwell"/>
              <a:ea typeface="Rockwell"/>
              <a:cs typeface="Rockwell"/>
              <a:sym typeface="Rockwell"/>
            </a:endParaRPr>
          </a:p>
        </p:txBody>
      </p:sp>
      <p:sp>
        <p:nvSpPr>
          <p:cNvPr id="620" name="Google Shape;620;g33e229d2d6a_0_40">
            <a:hlinkClick action="ppaction://hlinksldjump" r:id="rId9"/>
          </p:cNvPr>
          <p:cNvSpPr/>
          <p:nvPr/>
        </p:nvSpPr>
        <p:spPr>
          <a:xfrm>
            <a:off x="9773425" y="5439425"/>
            <a:ext cx="1221300" cy="751500"/>
          </a:xfrm>
          <a:prstGeom prst="rightArrow">
            <a:avLst>
              <a:gd fmla="val 50000" name="adj1"/>
              <a:gd fmla="val 50000" name="adj2"/>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ckwell"/>
              <a:ea typeface="Rockwell"/>
              <a:cs typeface="Rockwell"/>
              <a:sym typeface="Rockwe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pic>
        <p:nvPicPr>
          <p:cNvPr id="625" name="Google Shape;625;g33e229d2d6a_0_49"/>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626" name="Google Shape;626;g33e229d2d6a_0_49"/>
          <p:cNvPicPr preferRelativeResize="0"/>
          <p:nvPr/>
        </p:nvPicPr>
        <p:blipFill rotWithShape="1">
          <a:blip r:embed="rId4">
            <a:alphaModFix/>
          </a:blip>
          <a:srcRect b="0" l="0" r="0" t="0"/>
          <a:stretch/>
        </p:blipFill>
        <p:spPr>
          <a:xfrm>
            <a:off x="91475" y="292100"/>
            <a:ext cx="2254825" cy="6565899"/>
          </a:xfrm>
          <a:prstGeom prst="rect">
            <a:avLst/>
          </a:prstGeom>
          <a:noFill/>
          <a:ln>
            <a:noFill/>
          </a:ln>
        </p:spPr>
      </p:pic>
      <p:sp>
        <p:nvSpPr>
          <p:cNvPr id="627" name="Google Shape;627;g33e229d2d6a_0_49"/>
          <p:cNvSpPr/>
          <p:nvPr/>
        </p:nvSpPr>
        <p:spPr>
          <a:xfrm>
            <a:off x="2032325" y="3429000"/>
            <a:ext cx="5229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28" name="Google Shape;628;g33e229d2d6a_0_49"/>
          <p:cNvPicPr preferRelativeResize="0"/>
          <p:nvPr/>
        </p:nvPicPr>
        <p:blipFill>
          <a:blip r:embed="rId5">
            <a:alphaModFix/>
          </a:blip>
          <a:stretch>
            <a:fillRect/>
          </a:stretch>
        </p:blipFill>
        <p:spPr>
          <a:xfrm>
            <a:off x="2681750" y="140525"/>
            <a:ext cx="8093775" cy="6717475"/>
          </a:xfrm>
          <a:prstGeom prst="rect">
            <a:avLst/>
          </a:prstGeom>
          <a:solidFill>
            <a:schemeClr val="lt1"/>
          </a:solidFill>
          <a:ln cap="flat" cmpd="sng" w="9525">
            <a:solidFill>
              <a:schemeClr val="dk2"/>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pic>
        <p:nvPicPr>
          <p:cNvPr id="633" name="Google Shape;633;g33e229d2d6a_0_58"/>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634" name="Google Shape;634;g33e229d2d6a_0_58"/>
          <p:cNvPicPr preferRelativeResize="0"/>
          <p:nvPr/>
        </p:nvPicPr>
        <p:blipFill rotWithShape="1">
          <a:blip r:embed="rId4">
            <a:alphaModFix/>
          </a:blip>
          <a:srcRect b="0" l="0" r="0" t="0"/>
          <a:stretch/>
        </p:blipFill>
        <p:spPr>
          <a:xfrm>
            <a:off x="91475" y="292100"/>
            <a:ext cx="2254825" cy="6565899"/>
          </a:xfrm>
          <a:prstGeom prst="rect">
            <a:avLst/>
          </a:prstGeom>
          <a:noFill/>
          <a:ln>
            <a:noFill/>
          </a:ln>
        </p:spPr>
      </p:pic>
      <p:sp>
        <p:nvSpPr>
          <p:cNvPr id="635" name="Google Shape;635;g33e229d2d6a_0_58"/>
          <p:cNvSpPr/>
          <p:nvPr/>
        </p:nvSpPr>
        <p:spPr>
          <a:xfrm>
            <a:off x="2032325" y="3429000"/>
            <a:ext cx="5229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36" name="Google Shape;636;g33e229d2d6a_0_58"/>
          <p:cNvPicPr preferRelativeResize="0"/>
          <p:nvPr/>
        </p:nvPicPr>
        <p:blipFill>
          <a:blip r:embed="rId5">
            <a:alphaModFix/>
          </a:blip>
          <a:stretch>
            <a:fillRect/>
          </a:stretch>
        </p:blipFill>
        <p:spPr>
          <a:xfrm>
            <a:off x="2555225" y="452875"/>
            <a:ext cx="8455150" cy="6405125"/>
          </a:xfrm>
          <a:prstGeom prst="rect">
            <a:avLst/>
          </a:prstGeom>
          <a:noFill/>
          <a:ln>
            <a:noFill/>
          </a:ln>
        </p:spPr>
      </p:pic>
      <p:sp>
        <p:nvSpPr>
          <p:cNvPr id="637" name="Google Shape;637;g33e229d2d6a_0_58">
            <a:hlinkClick action="ppaction://hlinksldjump" r:id="rId6"/>
          </p:cNvPr>
          <p:cNvSpPr/>
          <p:nvPr/>
        </p:nvSpPr>
        <p:spPr>
          <a:xfrm>
            <a:off x="10478025" y="5846500"/>
            <a:ext cx="1503000" cy="7515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ckwell"/>
              <a:ea typeface="Rockwell"/>
              <a:cs typeface="Rockwell"/>
              <a:sym typeface="Rockwe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pic>
        <p:nvPicPr>
          <p:cNvPr id="642" name="Google Shape;642;g33e229d2d6a_0_66"/>
          <p:cNvPicPr preferRelativeResize="0"/>
          <p:nvPr/>
        </p:nvPicPr>
        <p:blipFill rotWithShape="1">
          <a:blip r:embed="rId3">
            <a:alphaModFix/>
          </a:blip>
          <a:srcRect b="0" l="0" r="0" t="0"/>
          <a:stretch/>
        </p:blipFill>
        <p:spPr>
          <a:xfrm>
            <a:off x="91475" y="292100"/>
            <a:ext cx="2254825" cy="6565899"/>
          </a:xfrm>
          <a:prstGeom prst="rect">
            <a:avLst/>
          </a:prstGeom>
          <a:noFill/>
          <a:ln>
            <a:noFill/>
          </a:ln>
        </p:spPr>
      </p:pic>
      <p:sp>
        <p:nvSpPr>
          <p:cNvPr id="643" name="Google Shape;643;g33e229d2d6a_0_66"/>
          <p:cNvSpPr/>
          <p:nvPr/>
        </p:nvSpPr>
        <p:spPr>
          <a:xfrm>
            <a:off x="2032325" y="3429000"/>
            <a:ext cx="5229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44" name="Google Shape;644;g33e229d2d6a_0_66"/>
          <p:cNvPicPr preferRelativeResize="0"/>
          <p:nvPr/>
        </p:nvPicPr>
        <p:blipFill>
          <a:blip r:embed="rId4">
            <a:alphaModFix/>
          </a:blip>
          <a:stretch>
            <a:fillRect/>
          </a:stretch>
        </p:blipFill>
        <p:spPr>
          <a:xfrm>
            <a:off x="2707625" y="152400"/>
            <a:ext cx="8913400" cy="6705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pic>
        <p:nvPicPr>
          <p:cNvPr id="649" name="Google Shape;649;g33e229d2d6a_0_79"/>
          <p:cNvPicPr preferRelativeResize="0"/>
          <p:nvPr/>
        </p:nvPicPr>
        <p:blipFill rotWithShape="1">
          <a:blip r:embed="rId3">
            <a:alphaModFix/>
          </a:blip>
          <a:srcRect b="0" l="0" r="0" t="0"/>
          <a:stretch/>
        </p:blipFill>
        <p:spPr>
          <a:xfrm>
            <a:off x="91475" y="292100"/>
            <a:ext cx="2254825" cy="6565899"/>
          </a:xfrm>
          <a:prstGeom prst="rect">
            <a:avLst/>
          </a:prstGeom>
          <a:noFill/>
          <a:ln>
            <a:noFill/>
          </a:ln>
        </p:spPr>
      </p:pic>
      <p:sp>
        <p:nvSpPr>
          <p:cNvPr id="650" name="Google Shape;650;g33e229d2d6a_0_79"/>
          <p:cNvSpPr/>
          <p:nvPr/>
        </p:nvSpPr>
        <p:spPr>
          <a:xfrm>
            <a:off x="2032325" y="3429000"/>
            <a:ext cx="5229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g33e229d2d6a_0_79"/>
          <p:cNvSpPr txBox="1"/>
          <p:nvPr/>
        </p:nvSpPr>
        <p:spPr>
          <a:xfrm>
            <a:off x="2978075" y="68900"/>
            <a:ext cx="8924700" cy="646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MX" sz="1800">
                <a:solidFill>
                  <a:schemeClr val="dk1"/>
                </a:solidFill>
                <a:latin typeface="Rockwell"/>
                <a:ea typeface="Rockwell"/>
                <a:cs typeface="Rockwell"/>
                <a:sym typeface="Rockwell"/>
              </a:rPr>
              <a:t>PLAN DE ACCIÓN DE TRABAJO:</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rPr lang="es-MX" sz="1800">
                <a:solidFill>
                  <a:schemeClr val="dk1"/>
                </a:solidFill>
                <a:latin typeface="Rockwell"/>
                <a:ea typeface="Rockwell"/>
                <a:cs typeface="Rockwell"/>
                <a:sym typeface="Rockwell"/>
              </a:rPr>
              <a:t>Acortar las brechas pedagógicas existentes entre cada nivel de acuerdo a los niveles de logro de acuerdo a los </a:t>
            </a:r>
            <a:r>
              <a:rPr lang="es-MX" sz="1800">
                <a:solidFill>
                  <a:schemeClr val="dk1"/>
                </a:solidFill>
                <a:latin typeface="Rockwell"/>
                <a:ea typeface="Rockwell"/>
                <a:cs typeface="Rockwell"/>
                <a:sym typeface="Rockwell"/>
              </a:rPr>
              <a:t>estándares</a:t>
            </a:r>
            <a:r>
              <a:rPr lang="es-MX" sz="1800">
                <a:solidFill>
                  <a:schemeClr val="dk1"/>
                </a:solidFill>
                <a:latin typeface="Rockwell"/>
                <a:ea typeface="Rockwell"/>
                <a:cs typeface="Rockwell"/>
                <a:sym typeface="Rockwell"/>
              </a:rPr>
              <a:t> de aprendizaje.</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rPr lang="es-MX" sz="1800">
                <a:solidFill>
                  <a:schemeClr val="dk1"/>
                </a:solidFill>
                <a:latin typeface="Rockwell"/>
                <a:ea typeface="Rockwell"/>
                <a:cs typeface="Rockwell"/>
                <a:sym typeface="Rockwell"/>
              </a:rPr>
              <a:t>Establecer metas a corto, mediano y largo plazo.</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rPr lang="es-MX" sz="1800">
                <a:solidFill>
                  <a:schemeClr val="dk1"/>
                </a:solidFill>
                <a:latin typeface="Rockwell"/>
                <a:ea typeface="Rockwell"/>
                <a:cs typeface="Rockwell"/>
                <a:sym typeface="Rockwell"/>
              </a:rPr>
              <a:t>Trabajar el </a:t>
            </a:r>
            <a:r>
              <a:rPr lang="es-MX" sz="1800">
                <a:solidFill>
                  <a:schemeClr val="dk1"/>
                </a:solidFill>
                <a:latin typeface="Rockwell"/>
                <a:ea typeface="Rockwell"/>
                <a:cs typeface="Rockwell"/>
                <a:sym typeface="Rockwell"/>
              </a:rPr>
              <a:t>currículum</a:t>
            </a:r>
            <a:r>
              <a:rPr lang="es-MX" sz="1800">
                <a:solidFill>
                  <a:schemeClr val="dk1"/>
                </a:solidFill>
                <a:latin typeface="Rockwell"/>
                <a:ea typeface="Rockwell"/>
                <a:cs typeface="Rockwell"/>
                <a:sym typeface="Rockwell"/>
              </a:rPr>
              <a:t> en profundidad.</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rPr lang="es-MX" sz="1800">
                <a:solidFill>
                  <a:schemeClr val="dk1"/>
                </a:solidFill>
                <a:latin typeface="Rockwell"/>
                <a:ea typeface="Rockwell"/>
                <a:cs typeface="Rockwell"/>
                <a:sym typeface="Rockwell"/>
              </a:rPr>
              <a:t>Algunas acciones:</a:t>
            </a:r>
            <a:endParaRPr sz="1800">
              <a:solidFill>
                <a:schemeClr val="dk1"/>
              </a:solidFill>
              <a:latin typeface="Rockwell"/>
              <a:ea typeface="Rockwell"/>
              <a:cs typeface="Rockwell"/>
              <a:sym typeface="Rockwell"/>
            </a:endParaRPr>
          </a:p>
          <a:p>
            <a:pPr indent="-342900" lvl="0" marL="457200" rtl="0" algn="l">
              <a:spcBef>
                <a:spcPts val="0"/>
              </a:spcBef>
              <a:spcAft>
                <a:spcPts val="0"/>
              </a:spcAft>
              <a:buClr>
                <a:schemeClr val="dk1"/>
              </a:buClr>
              <a:buSzPts val="1800"/>
              <a:buFont typeface="Rockwell"/>
              <a:buChar char="●"/>
            </a:pPr>
            <a:r>
              <a:rPr lang="es-MX" sz="1800">
                <a:solidFill>
                  <a:schemeClr val="dk1"/>
                </a:solidFill>
                <a:latin typeface="Rockwell"/>
                <a:ea typeface="Rockwell"/>
                <a:cs typeface="Rockwell"/>
                <a:sym typeface="Rockwell"/>
              </a:rPr>
              <a:t>Lectura silenciosa</a:t>
            </a:r>
            <a:endParaRPr sz="1800">
              <a:solidFill>
                <a:schemeClr val="dk1"/>
              </a:solidFill>
              <a:latin typeface="Rockwell"/>
              <a:ea typeface="Rockwell"/>
              <a:cs typeface="Rockwell"/>
              <a:sym typeface="Rockwell"/>
            </a:endParaRPr>
          </a:p>
          <a:p>
            <a:pPr indent="-342900" lvl="0" marL="457200" rtl="0" algn="l">
              <a:spcBef>
                <a:spcPts val="0"/>
              </a:spcBef>
              <a:spcAft>
                <a:spcPts val="0"/>
              </a:spcAft>
              <a:buClr>
                <a:schemeClr val="dk1"/>
              </a:buClr>
              <a:buSzPts val="1800"/>
              <a:buFont typeface="Rockwell"/>
              <a:buChar char="●"/>
            </a:pPr>
            <a:r>
              <a:rPr lang="es-MX" sz="1800">
                <a:solidFill>
                  <a:schemeClr val="dk1"/>
                </a:solidFill>
                <a:latin typeface="Rockwell"/>
                <a:ea typeface="Rockwell"/>
                <a:cs typeface="Rockwell"/>
                <a:sym typeface="Rockwell"/>
              </a:rPr>
              <a:t>Desarrollo del trabajo colaborativo, para trabajar las habilidades descendidas.</a:t>
            </a:r>
            <a:endParaRPr sz="1800">
              <a:solidFill>
                <a:schemeClr val="dk1"/>
              </a:solidFill>
              <a:latin typeface="Rockwell"/>
              <a:ea typeface="Rockwell"/>
              <a:cs typeface="Rockwell"/>
              <a:sym typeface="Rockwell"/>
            </a:endParaRPr>
          </a:p>
          <a:p>
            <a:pPr indent="-342900" lvl="0" marL="457200" rtl="0" algn="l">
              <a:spcBef>
                <a:spcPts val="0"/>
              </a:spcBef>
              <a:spcAft>
                <a:spcPts val="0"/>
              </a:spcAft>
              <a:buClr>
                <a:schemeClr val="dk1"/>
              </a:buClr>
              <a:buSzPts val="1800"/>
              <a:buFont typeface="Rockwell"/>
              <a:buChar char="●"/>
            </a:pPr>
            <a:r>
              <a:rPr lang="es-MX" sz="1800">
                <a:solidFill>
                  <a:schemeClr val="dk1"/>
                </a:solidFill>
                <a:latin typeface="Rockwell"/>
                <a:ea typeface="Rockwell"/>
                <a:cs typeface="Rockwell"/>
                <a:sym typeface="Rockwell"/>
              </a:rPr>
              <a:t>Nivelación de los </a:t>
            </a:r>
            <a:r>
              <a:rPr lang="es-MX" sz="1800">
                <a:solidFill>
                  <a:schemeClr val="dk1"/>
                </a:solidFill>
                <a:latin typeface="Rockwell"/>
                <a:ea typeface="Rockwell"/>
                <a:cs typeface="Rockwell"/>
                <a:sym typeface="Rockwell"/>
              </a:rPr>
              <a:t>estándares</a:t>
            </a:r>
            <a:r>
              <a:rPr lang="es-MX" sz="1800">
                <a:solidFill>
                  <a:schemeClr val="dk1"/>
                </a:solidFill>
                <a:latin typeface="Rockwell"/>
                <a:ea typeface="Rockwell"/>
                <a:cs typeface="Rockwell"/>
                <a:sym typeface="Rockwell"/>
              </a:rPr>
              <a:t> descendidos en las asignaturas o talleres de no religión (lenguaje, </a:t>
            </a:r>
            <a:r>
              <a:rPr lang="es-MX" sz="1800">
                <a:solidFill>
                  <a:schemeClr val="dk1"/>
                </a:solidFill>
                <a:latin typeface="Rockwell"/>
                <a:ea typeface="Rockwell"/>
                <a:cs typeface="Rockwell"/>
                <a:sym typeface="Rockwell"/>
              </a:rPr>
              <a:t>matemática</a:t>
            </a:r>
            <a:r>
              <a:rPr lang="es-MX" sz="1800">
                <a:solidFill>
                  <a:schemeClr val="dk1"/>
                </a:solidFill>
                <a:latin typeface="Rockwell"/>
                <a:ea typeface="Rockwell"/>
                <a:cs typeface="Rockwell"/>
                <a:sym typeface="Rockwell"/>
              </a:rPr>
              <a:t>, ciencias).</a:t>
            </a:r>
            <a:endParaRPr sz="1800">
              <a:solidFill>
                <a:schemeClr val="dk1"/>
              </a:solidFill>
              <a:latin typeface="Rockwell"/>
              <a:ea typeface="Rockwell"/>
              <a:cs typeface="Rockwell"/>
              <a:sym typeface="Rockwell"/>
            </a:endParaRPr>
          </a:p>
          <a:p>
            <a:pPr indent="-342900" lvl="0" marL="457200" rtl="0" algn="l">
              <a:spcBef>
                <a:spcPts val="0"/>
              </a:spcBef>
              <a:spcAft>
                <a:spcPts val="0"/>
              </a:spcAft>
              <a:buClr>
                <a:schemeClr val="dk1"/>
              </a:buClr>
              <a:buSzPts val="1800"/>
              <a:buFont typeface="Rockwell"/>
              <a:buChar char="●"/>
            </a:pPr>
            <a:r>
              <a:rPr lang="es-MX" sz="1800">
                <a:solidFill>
                  <a:schemeClr val="dk1"/>
                </a:solidFill>
                <a:latin typeface="Rockwell"/>
                <a:ea typeface="Rockwell"/>
                <a:cs typeface="Rockwell"/>
                <a:sym typeface="Rockwell"/>
              </a:rPr>
              <a:t>Trabajo del laboratorio, con foco en el desarrollo de las habilidades de ciencias PAES (contenido de 7º a 2º medio)</a:t>
            </a:r>
            <a:endParaRPr sz="1800">
              <a:solidFill>
                <a:schemeClr val="dk1"/>
              </a:solidFill>
              <a:latin typeface="Rockwell"/>
              <a:ea typeface="Rockwell"/>
              <a:cs typeface="Rockwell"/>
              <a:sym typeface="Rockwell"/>
            </a:endParaRPr>
          </a:p>
          <a:p>
            <a:pPr indent="0" lvl="0" marL="457200" rtl="0" algn="l">
              <a:spcBef>
                <a:spcPts val="0"/>
              </a:spcBef>
              <a:spcAft>
                <a:spcPts val="0"/>
              </a:spcAft>
              <a:buNone/>
            </a:pPr>
            <a:r>
              <a:t/>
            </a:r>
            <a:endParaRPr sz="1800">
              <a:solidFill>
                <a:schemeClr val="dk1"/>
              </a:solidFill>
              <a:latin typeface="Rockwell"/>
              <a:ea typeface="Rockwell"/>
              <a:cs typeface="Rockwell"/>
              <a:sym typeface="Rockwell"/>
            </a:endParaRPr>
          </a:p>
          <a:p>
            <a:pPr indent="0" lvl="0" marL="0" rtl="0" algn="ctr">
              <a:spcBef>
                <a:spcPts val="0"/>
              </a:spcBef>
              <a:spcAft>
                <a:spcPts val="0"/>
              </a:spcAft>
              <a:buNone/>
            </a:pPr>
            <a:r>
              <a:rPr b="1" lang="es-MX" sz="1900">
                <a:solidFill>
                  <a:schemeClr val="dk1"/>
                </a:solidFill>
                <a:latin typeface="Rockwell"/>
                <a:ea typeface="Rockwell"/>
                <a:cs typeface="Rockwell"/>
                <a:sym typeface="Rockwell"/>
              </a:rPr>
              <a:t>¿Qué necesitamos?</a:t>
            </a:r>
            <a:endParaRPr b="1" sz="1900">
              <a:solidFill>
                <a:schemeClr val="dk1"/>
              </a:solidFill>
              <a:latin typeface="Rockwell"/>
              <a:ea typeface="Rockwell"/>
              <a:cs typeface="Rockwell"/>
              <a:sym typeface="Rockwell"/>
            </a:endParaRPr>
          </a:p>
          <a:p>
            <a:pPr indent="0" lvl="0" marL="0" rtl="0" algn="l">
              <a:spcBef>
                <a:spcPts val="0"/>
              </a:spcBef>
              <a:spcAft>
                <a:spcPts val="0"/>
              </a:spcAft>
              <a:buNone/>
            </a:pPr>
            <a:r>
              <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t/>
            </a:r>
            <a:endParaRPr sz="1800">
              <a:solidFill>
                <a:schemeClr val="dk1"/>
              </a:solidFill>
              <a:latin typeface="Rockwell"/>
              <a:ea typeface="Rockwell"/>
              <a:cs typeface="Rockwell"/>
              <a:sym typeface="Rockwell"/>
            </a:endParaRPr>
          </a:p>
          <a:p>
            <a:pPr indent="0" lvl="0" marL="0" rtl="0" algn="l">
              <a:spcBef>
                <a:spcPts val="0"/>
              </a:spcBef>
              <a:spcAft>
                <a:spcPts val="0"/>
              </a:spcAft>
              <a:buNone/>
            </a:pPr>
            <a:r>
              <a:t/>
            </a:r>
            <a:endParaRPr sz="1800">
              <a:solidFill>
                <a:schemeClr val="dk1"/>
              </a:solidFill>
              <a:latin typeface="Rockwell"/>
              <a:ea typeface="Rockwell"/>
              <a:cs typeface="Rockwell"/>
              <a:sym typeface="Rockwell"/>
            </a:endParaRPr>
          </a:p>
        </p:txBody>
      </p:sp>
      <p:pic>
        <p:nvPicPr>
          <p:cNvPr id="652" name="Google Shape;652;g33e229d2d6a_0_79"/>
          <p:cNvPicPr preferRelativeResize="0"/>
          <p:nvPr/>
        </p:nvPicPr>
        <p:blipFill>
          <a:blip r:embed="rId4">
            <a:alphaModFix/>
          </a:blip>
          <a:stretch>
            <a:fillRect/>
          </a:stretch>
        </p:blipFill>
        <p:spPr>
          <a:xfrm>
            <a:off x="3246413" y="4763750"/>
            <a:ext cx="2581275" cy="1771650"/>
          </a:xfrm>
          <a:prstGeom prst="rect">
            <a:avLst/>
          </a:prstGeom>
          <a:noFill/>
          <a:ln>
            <a:noFill/>
          </a:ln>
        </p:spPr>
      </p:pic>
      <p:sp>
        <p:nvSpPr>
          <p:cNvPr id="653" name="Google Shape;653;g33e229d2d6a_0_79"/>
          <p:cNvSpPr txBox="1"/>
          <p:nvPr/>
        </p:nvSpPr>
        <p:spPr>
          <a:xfrm>
            <a:off x="5827700" y="5483325"/>
            <a:ext cx="6138000" cy="97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MX" sz="2000">
                <a:solidFill>
                  <a:srgbClr val="000000"/>
                </a:solidFill>
                <a:latin typeface="Gill Sans"/>
                <a:ea typeface="Gill Sans"/>
                <a:cs typeface="Gill Sans"/>
                <a:sym typeface="Gill Sans"/>
              </a:rPr>
              <a:t>“El mejorar los resultados, es tarea de todos”</a:t>
            </a:r>
            <a:endParaRPr sz="2000">
              <a:solidFill>
                <a:srgbClr val="000000"/>
              </a:solidFill>
              <a:latin typeface="Gill Sans"/>
              <a:ea typeface="Gill Sans"/>
              <a:cs typeface="Gill Sans"/>
              <a:sym typeface="Gill Sans"/>
            </a:endParaRPr>
          </a:p>
          <a:p>
            <a:pPr indent="0" lvl="0" marL="0" rtl="0" algn="ctr">
              <a:spcBef>
                <a:spcPts val="0"/>
              </a:spcBef>
              <a:spcAft>
                <a:spcPts val="0"/>
              </a:spcAft>
              <a:buNone/>
            </a:pPr>
            <a:r>
              <a:rPr lang="es-MX" sz="2000">
                <a:solidFill>
                  <a:srgbClr val="000000"/>
                </a:solidFill>
                <a:latin typeface="Gill Sans"/>
                <a:ea typeface="Gill Sans"/>
                <a:cs typeface="Gill Sans"/>
                <a:sym typeface="Gill Sans"/>
              </a:rPr>
              <a:t>Somos una triada “familia, estudiante y docentes”</a:t>
            </a:r>
            <a:endParaRPr sz="2000">
              <a:solidFill>
                <a:srgbClr val="000000"/>
              </a:solidFill>
              <a:latin typeface="Gill Sans"/>
              <a:ea typeface="Gill Sans"/>
              <a:cs typeface="Gill Sans"/>
              <a:sym typeface="Gill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pic>
        <p:nvPicPr>
          <p:cNvPr id="658" name="Google Shape;658;g2c72bcbfccc_0_1"/>
          <p:cNvPicPr preferRelativeResize="0"/>
          <p:nvPr/>
        </p:nvPicPr>
        <p:blipFill rotWithShape="1">
          <a:blip r:embed="rId3">
            <a:alphaModFix/>
          </a:blip>
          <a:srcRect b="0" l="0" r="0" t="0"/>
          <a:stretch/>
        </p:blipFill>
        <p:spPr>
          <a:xfrm>
            <a:off x="0" y="76200"/>
            <a:ext cx="12192000" cy="6858005"/>
          </a:xfrm>
          <a:prstGeom prst="rect">
            <a:avLst/>
          </a:prstGeom>
          <a:noFill/>
          <a:ln>
            <a:noFill/>
          </a:ln>
        </p:spPr>
      </p:pic>
      <p:sp>
        <p:nvSpPr>
          <p:cNvPr id="659" name="Google Shape;659;g2c72bcbfccc_0_1"/>
          <p:cNvSpPr/>
          <p:nvPr/>
        </p:nvSpPr>
        <p:spPr>
          <a:xfrm>
            <a:off x="3268100" y="76200"/>
            <a:ext cx="8923800" cy="6694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100"/>
              <a:buFont typeface="Arial"/>
              <a:buNone/>
            </a:pPr>
            <a:r>
              <a:rPr b="1" i="0" lang="es-MX" sz="2100" u="none" cap="none" strike="noStrike">
                <a:solidFill>
                  <a:srgbClr val="000000"/>
                </a:solidFill>
                <a:latin typeface="Arial"/>
                <a:ea typeface="Arial"/>
                <a:cs typeface="Arial"/>
                <a:sym typeface="Arial"/>
              </a:rPr>
              <a:t>Aplicación del plan de orientación:</a:t>
            </a:r>
            <a:endParaRPr b="1"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22860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660" name="Google Shape;660;g2c72bcbfccc_0_1"/>
          <p:cNvPicPr preferRelativeResize="0"/>
          <p:nvPr/>
        </p:nvPicPr>
        <p:blipFill rotWithShape="1">
          <a:blip r:embed="rId4">
            <a:alphaModFix/>
          </a:blip>
          <a:srcRect b="0" l="0" r="0" t="0"/>
          <a:stretch/>
        </p:blipFill>
        <p:spPr>
          <a:xfrm>
            <a:off x="91475" y="292100"/>
            <a:ext cx="2254825" cy="6565899"/>
          </a:xfrm>
          <a:prstGeom prst="rect">
            <a:avLst/>
          </a:prstGeom>
          <a:noFill/>
          <a:ln>
            <a:noFill/>
          </a:ln>
        </p:spPr>
      </p:pic>
      <p:sp>
        <p:nvSpPr>
          <p:cNvPr id="661" name="Google Shape;661;g2c72bcbfccc_0_1"/>
          <p:cNvSpPr/>
          <p:nvPr/>
        </p:nvSpPr>
        <p:spPr>
          <a:xfrm>
            <a:off x="2034175" y="3574300"/>
            <a:ext cx="10776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62" name="Google Shape;662;g2c72bcbfccc_0_1"/>
          <p:cNvPicPr preferRelativeResize="0"/>
          <p:nvPr/>
        </p:nvPicPr>
        <p:blipFill rotWithShape="1">
          <a:blip r:embed="rId5">
            <a:alphaModFix/>
          </a:blip>
          <a:srcRect b="0" l="0" r="0" t="0"/>
          <a:stretch/>
        </p:blipFill>
        <p:spPr>
          <a:xfrm>
            <a:off x="3447775" y="828824"/>
            <a:ext cx="5981175" cy="5755325"/>
          </a:xfrm>
          <a:prstGeom prst="rect">
            <a:avLst/>
          </a:prstGeom>
          <a:solidFill>
            <a:schemeClr val="lt1"/>
          </a:solidFill>
          <a:ln cap="flat" cmpd="sng" w="9525">
            <a:solidFill>
              <a:schemeClr val="dk2"/>
            </a:solidFill>
            <a:prstDash val="solid"/>
            <a:round/>
            <a:headEnd len="sm" w="sm" type="none"/>
            <a:tailEnd len="sm" w="sm" type="none"/>
          </a:ln>
        </p:spPr>
      </p:pic>
      <p:sp>
        <p:nvSpPr>
          <p:cNvPr id="663" name="Google Shape;663;g2c72bcbfccc_0_1"/>
          <p:cNvSpPr/>
          <p:nvPr/>
        </p:nvSpPr>
        <p:spPr>
          <a:xfrm>
            <a:off x="9773425" y="851775"/>
            <a:ext cx="2254800" cy="5511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ckwell"/>
              <a:ea typeface="Rockwell"/>
              <a:cs typeface="Rockwell"/>
              <a:sym typeface="Rockwell"/>
            </a:endParaRPr>
          </a:p>
        </p:txBody>
      </p:sp>
      <p:sp>
        <p:nvSpPr>
          <p:cNvPr id="664" name="Google Shape;664;g2c72bcbfccc_0_1"/>
          <p:cNvSpPr txBox="1"/>
          <p:nvPr/>
        </p:nvSpPr>
        <p:spPr>
          <a:xfrm>
            <a:off x="9908125" y="2010425"/>
            <a:ext cx="1985400" cy="1262100"/>
          </a:xfrm>
          <a:prstGeom prst="rect">
            <a:avLst/>
          </a:prstGeom>
          <a:noFill/>
          <a:ln>
            <a:noFill/>
          </a:ln>
        </p:spPr>
        <p:txBody>
          <a:bodyPr anchorCtr="0" anchor="t" bIns="91425" lIns="91425" spcFirstLastPara="1" rIns="91425" wrap="square" tIns="91425">
            <a:spAutoFit/>
          </a:bodyPr>
          <a:lstStyle/>
          <a:p>
            <a:pPr indent="-292100" lvl="0" marL="457200" rtl="0" algn="just">
              <a:spcBef>
                <a:spcPts val="0"/>
              </a:spcBef>
              <a:spcAft>
                <a:spcPts val="0"/>
              </a:spcAft>
              <a:buClr>
                <a:schemeClr val="dk1"/>
              </a:buClr>
              <a:buSzPts val="1000"/>
              <a:buFont typeface="Rockwell"/>
              <a:buChar char="●"/>
            </a:pPr>
            <a:r>
              <a:rPr lang="es-MX" sz="1000">
                <a:solidFill>
                  <a:schemeClr val="dk1"/>
                </a:solidFill>
                <a:latin typeface="Rockwell"/>
                <a:ea typeface="Rockwell"/>
                <a:cs typeface="Rockwell"/>
                <a:sym typeface="Rockwell"/>
              </a:rPr>
              <a:t>Temáticas atingentes a las necesidades de cada grupo curso.</a:t>
            </a:r>
            <a:endParaRPr sz="1000">
              <a:solidFill>
                <a:schemeClr val="dk1"/>
              </a:solidFill>
              <a:latin typeface="Rockwell"/>
              <a:ea typeface="Rockwell"/>
              <a:cs typeface="Rockwell"/>
              <a:sym typeface="Rockwell"/>
            </a:endParaRPr>
          </a:p>
          <a:p>
            <a:pPr indent="-292100" lvl="0" marL="457200" rtl="0" algn="just">
              <a:spcBef>
                <a:spcPts val="0"/>
              </a:spcBef>
              <a:spcAft>
                <a:spcPts val="0"/>
              </a:spcAft>
              <a:buClr>
                <a:schemeClr val="dk1"/>
              </a:buClr>
              <a:buSzPts val="1000"/>
              <a:buFont typeface="Rockwell"/>
              <a:buChar char="●"/>
            </a:pPr>
            <a:r>
              <a:rPr lang="es-MX" sz="1000">
                <a:solidFill>
                  <a:schemeClr val="dk1"/>
                </a:solidFill>
                <a:latin typeface="Rockwell"/>
                <a:ea typeface="Rockwell"/>
                <a:cs typeface="Rockwell"/>
                <a:sym typeface="Rockwell"/>
              </a:rPr>
              <a:t>Buena convivencia escolar</a:t>
            </a:r>
            <a:endParaRPr sz="1000">
              <a:solidFill>
                <a:schemeClr val="dk1"/>
              </a:solidFill>
              <a:latin typeface="Rockwell"/>
              <a:ea typeface="Rockwell"/>
              <a:cs typeface="Rockwell"/>
              <a:sym typeface="Rockwell"/>
            </a:endParaRPr>
          </a:p>
          <a:p>
            <a:pPr indent="-292100" lvl="0" marL="457200" rtl="0" algn="just">
              <a:spcBef>
                <a:spcPts val="0"/>
              </a:spcBef>
              <a:spcAft>
                <a:spcPts val="0"/>
              </a:spcAft>
              <a:buClr>
                <a:schemeClr val="dk1"/>
              </a:buClr>
              <a:buSzPts val="1000"/>
              <a:buFont typeface="Rockwell"/>
              <a:buChar char="●"/>
            </a:pPr>
            <a:r>
              <a:rPr lang="es-MX" sz="1000">
                <a:solidFill>
                  <a:schemeClr val="dk1"/>
                </a:solidFill>
                <a:latin typeface="Rockwell"/>
                <a:ea typeface="Rockwell"/>
                <a:cs typeface="Rockwell"/>
                <a:sym typeface="Rockwell"/>
              </a:rPr>
              <a:t>Educación sexual.</a:t>
            </a:r>
            <a:endParaRPr sz="1000">
              <a:solidFill>
                <a:schemeClr val="dk1"/>
              </a:solidFill>
              <a:latin typeface="Rockwell"/>
              <a:ea typeface="Rockwell"/>
              <a:cs typeface="Rockwell"/>
              <a:sym typeface="Rockwell"/>
            </a:endParaRPr>
          </a:p>
          <a:p>
            <a:pPr indent="0" lvl="0" marL="457200" rtl="0" algn="l">
              <a:spcBef>
                <a:spcPts val="0"/>
              </a:spcBef>
              <a:spcAft>
                <a:spcPts val="0"/>
              </a:spcAft>
              <a:buNone/>
            </a:pPr>
            <a:r>
              <a:t/>
            </a:r>
            <a:endParaRPr sz="1000">
              <a:solidFill>
                <a:schemeClr val="dk1"/>
              </a:solidFill>
              <a:latin typeface="Rockwell"/>
              <a:ea typeface="Rockwell"/>
              <a:cs typeface="Rockwell"/>
              <a:sym typeface="Rockwe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g227ed67658e_0_9"/>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670" name="Google Shape;670;g227ed67658e_0_9"/>
          <p:cNvSpPr/>
          <p:nvPr/>
        </p:nvSpPr>
        <p:spPr>
          <a:xfrm>
            <a:off x="2758850" y="0"/>
            <a:ext cx="9433200" cy="6771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just">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a:p>
            <a:pPr indent="-361950" lvl="0" marL="457200" marR="0" rtl="0" algn="just">
              <a:lnSpc>
                <a:spcPct val="100000"/>
              </a:lnSpc>
              <a:spcBef>
                <a:spcPts val="0"/>
              </a:spcBef>
              <a:spcAft>
                <a:spcPts val="0"/>
              </a:spcAft>
              <a:buClr>
                <a:srgbClr val="000000"/>
              </a:buClr>
              <a:buSzPts val="2100"/>
              <a:buFont typeface="Arial"/>
              <a:buChar char="●"/>
            </a:pPr>
            <a:r>
              <a:rPr b="1" i="0" lang="es-MX" sz="2100" u="none" cap="none" strike="noStrike">
                <a:solidFill>
                  <a:srgbClr val="000000"/>
                </a:solidFill>
                <a:latin typeface="Arial"/>
                <a:ea typeface="Arial"/>
                <a:cs typeface="Arial"/>
                <a:sym typeface="Arial"/>
              </a:rPr>
              <a:t>Electividad de Planes diferenciados: </a:t>
            </a:r>
            <a:r>
              <a:rPr b="0" i="0" lang="es-MX" sz="2100" u="none" cap="none" strike="noStrike">
                <a:solidFill>
                  <a:srgbClr val="000000"/>
                </a:solidFill>
                <a:latin typeface="Arial"/>
                <a:ea typeface="Arial"/>
                <a:cs typeface="Arial"/>
                <a:sym typeface="Arial"/>
              </a:rPr>
              <a:t>1 asignaturas, elección de 3 por cada estudiante.</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None/>
            </a:pPr>
            <a:r>
              <a:t/>
            </a:r>
            <a:endParaRPr sz="2100"/>
          </a:p>
          <a:p>
            <a:pPr indent="-22860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None/>
            </a:pPr>
            <a:r>
              <a:t/>
            </a:r>
            <a:endParaRPr b="0" i="0" sz="21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671" name="Google Shape;671;g227ed67658e_0_9"/>
          <p:cNvPicPr preferRelativeResize="0"/>
          <p:nvPr/>
        </p:nvPicPr>
        <p:blipFill rotWithShape="1">
          <a:blip r:embed="rId4">
            <a:alphaModFix/>
          </a:blip>
          <a:srcRect b="0" l="0" r="0" t="0"/>
          <a:stretch/>
        </p:blipFill>
        <p:spPr>
          <a:xfrm>
            <a:off x="91475" y="292100"/>
            <a:ext cx="2254825" cy="6565899"/>
          </a:xfrm>
          <a:prstGeom prst="rect">
            <a:avLst/>
          </a:prstGeom>
          <a:noFill/>
          <a:ln>
            <a:noFill/>
          </a:ln>
        </p:spPr>
      </p:pic>
      <p:sp>
        <p:nvSpPr>
          <p:cNvPr id="672" name="Google Shape;672;g227ed67658e_0_9"/>
          <p:cNvSpPr/>
          <p:nvPr/>
        </p:nvSpPr>
        <p:spPr>
          <a:xfrm>
            <a:off x="2047975" y="5395750"/>
            <a:ext cx="5229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73" name="Google Shape;673;g227ed67658e_0_9"/>
          <p:cNvPicPr preferRelativeResize="0"/>
          <p:nvPr/>
        </p:nvPicPr>
        <p:blipFill>
          <a:blip r:embed="rId5">
            <a:alphaModFix/>
          </a:blip>
          <a:stretch>
            <a:fillRect/>
          </a:stretch>
        </p:blipFill>
        <p:spPr>
          <a:xfrm>
            <a:off x="2884125" y="804800"/>
            <a:ext cx="9213924" cy="4369474"/>
          </a:xfrm>
          <a:prstGeom prst="rect">
            <a:avLst/>
          </a:prstGeom>
          <a:solidFill>
            <a:schemeClr val="lt1"/>
          </a:solidFill>
          <a:ln cap="flat" cmpd="sng" w="9525">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pic>
        <p:nvPicPr>
          <p:cNvPr id="678" name="Google Shape;678;g33e229d2d6a_0_28"/>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679" name="Google Shape;679;g33e229d2d6a_0_28"/>
          <p:cNvSpPr/>
          <p:nvPr/>
        </p:nvSpPr>
        <p:spPr>
          <a:xfrm>
            <a:off x="2758850" y="0"/>
            <a:ext cx="9433200" cy="6771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just">
              <a:lnSpc>
                <a:spcPct val="100000"/>
              </a:lnSpc>
              <a:spcBef>
                <a:spcPts val="0"/>
              </a:spcBef>
              <a:spcAft>
                <a:spcPts val="0"/>
              </a:spcAft>
              <a:buNone/>
            </a:pPr>
            <a:r>
              <a:t/>
            </a:r>
            <a:endParaRPr sz="2100"/>
          </a:p>
          <a:p>
            <a:pPr indent="-22860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None/>
            </a:pPr>
            <a:r>
              <a:t/>
            </a:r>
            <a:endParaRPr b="0" i="0" sz="21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p:txBody>
      </p:sp>
      <p:pic>
        <p:nvPicPr>
          <p:cNvPr id="680" name="Google Shape;680;g33e229d2d6a_0_28"/>
          <p:cNvPicPr preferRelativeResize="0"/>
          <p:nvPr/>
        </p:nvPicPr>
        <p:blipFill rotWithShape="1">
          <a:blip r:embed="rId4">
            <a:alphaModFix/>
          </a:blip>
          <a:srcRect b="0" l="0" r="0" t="0"/>
          <a:stretch/>
        </p:blipFill>
        <p:spPr>
          <a:xfrm>
            <a:off x="91475" y="292100"/>
            <a:ext cx="2254825" cy="6565899"/>
          </a:xfrm>
          <a:prstGeom prst="rect">
            <a:avLst/>
          </a:prstGeom>
          <a:noFill/>
          <a:ln>
            <a:noFill/>
          </a:ln>
        </p:spPr>
      </p:pic>
      <p:sp>
        <p:nvSpPr>
          <p:cNvPr id="681" name="Google Shape;681;g33e229d2d6a_0_28"/>
          <p:cNvSpPr/>
          <p:nvPr/>
        </p:nvSpPr>
        <p:spPr>
          <a:xfrm>
            <a:off x="2047975" y="5395750"/>
            <a:ext cx="5229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82" name="Google Shape;682;g33e229d2d6a_0_28"/>
          <p:cNvPicPr preferRelativeResize="0"/>
          <p:nvPr/>
        </p:nvPicPr>
        <p:blipFill>
          <a:blip r:embed="rId5">
            <a:alphaModFix/>
          </a:blip>
          <a:stretch>
            <a:fillRect/>
          </a:stretch>
        </p:blipFill>
        <p:spPr>
          <a:xfrm>
            <a:off x="2916013" y="1728788"/>
            <a:ext cx="4105275" cy="3438525"/>
          </a:xfrm>
          <a:prstGeom prst="rect">
            <a:avLst/>
          </a:prstGeom>
          <a:solidFill>
            <a:schemeClr val="lt1"/>
          </a:solidFill>
          <a:ln cap="flat" cmpd="sng" w="9525">
            <a:solidFill>
              <a:schemeClr val="dk2"/>
            </a:solidFill>
            <a:prstDash val="solid"/>
            <a:round/>
            <a:headEnd len="sm" w="sm" type="none"/>
            <a:tailEnd len="sm" w="sm" type="none"/>
          </a:ln>
        </p:spPr>
      </p:pic>
      <p:sp>
        <p:nvSpPr>
          <p:cNvPr id="683" name="Google Shape;683;g33e229d2d6a_0_28"/>
          <p:cNvSpPr txBox="1"/>
          <p:nvPr/>
        </p:nvSpPr>
        <p:spPr>
          <a:xfrm>
            <a:off x="3050613" y="460325"/>
            <a:ext cx="3836100" cy="111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MX" sz="1800">
                <a:solidFill>
                  <a:schemeClr val="dk1"/>
                </a:solidFill>
                <a:latin typeface="Rockwell"/>
                <a:ea typeface="Rockwell"/>
                <a:cs typeface="Rockwell"/>
                <a:sym typeface="Rockwell"/>
              </a:rPr>
              <a:t>PROMEDIO DE PRUEBAS DE ACCESO A LA EDUCACIÓN SUPERIOR OBLIGATORIAS CL Y M1</a:t>
            </a:r>
            <a:endParaRPr sz="1800">
              <a:solidFill>
                <a:schemeClr val="dk1"/>
              </a:solidFill>
              <a:latin typeface="Rockwell"/>
              <a:ea typeface="Rockwell"/>
              <a:cs typeface="Rockwell"/>
              <a:sym typeface="Rockwell"/>
            </a:endParaRPr>
          </a:p>
        </p:txBody>
      </p:sp>
      <p:pic>
        <p:nvPicPr>
          <p:cNvPr id="684" name="Google Shape;684;g33e229d2d6a_0_28"/>
          <p:cNvPicPr preferRelativeResize="0"/>
          <p:nvPr/>
        </p:nvPicPr>
        <p:blipFill>
          <a:blip r:embed="rId6">
            <a:alphaModFix/>
          </a:blip>
          <a:stretch>
            <a:fillRect/>
          </a:stretch>
        </p:blipFill>
        <p:spPr>
          <a:xfrm>
            <a:off x="7369475" y="1690675"/>
            <a:ext cx="4114800" cy="3476625"/>
          </a:xfrm>
          <a:prstGeom prst="rect">
            <a:avLst/>
          </a:prstGeom>
          <a:solidFill>
            <a:schemeClr val="lt1"/>
          </a:solidFill>
          <a:ln cap="flat" cmpd="sng" w="9525">
            <a:solidFill>
              <a:schemeClr val="dk2"/>
            </a:solidFill>
            <a:prstDash val="solid"/>
            <a:round/>
            <a:headEnd len="sm" w="sm" type="none"/>
            <a:tailEnd len="sm" w="sm" type="none"/>
          </a:ln>
        </p:spPr>
      </p:pic>
      <p:sp>
        <p:nvSpPr>
          <p:cNvPr id="685" name="Google Shape;685;g33e229d2d6a_0_28"/>
          <p:cNvSpPr txBox="1"/>
          <p:nvPr/>
        </p:nvSpPr>
        <p:spPr>
          <a:xfrm>
            <a:off x="7369463" y="393525"/>
            <a:ext cx="3836100" cy="111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MX" sz="1800">
                <a:solidFill>
                  <a:schemeClr val="dk1"/>
                </a:solidFill>
                <a:latin typeface="Rockwell"/>
                <a:ea typeface="Rockwell"/>
                <a:cs typeface="Rockwell"/>
                <a:sym typeface="Rockwell"/>
              </a:rPr>
              <a:t>NEM</a:t>
            </a:r>
            <a:endParaRPr sz="1800">
              <a:solidFill>
                <a:schemeClr val="dk1"/>
              </a:solidFill>
              <a:latin typeface="Rockwell"/>
              <a:ea typeface="Rockwell"/>
              <a:cs typeface="Rockwell"/>
              <a:sym typeface="Rockwe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pic>
        <p:nvPicPr>
          <p:cNvPr id="690" name="Google Shape;690;g227ed67658e_0_2"/>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691" name="Google Shape;691;g227ed67658e_0_2"/>
          <p:cNvSpPr/>
          <p:nvPr/>
        </p:nvSpPr>
        <p:spPr>
          <a:xfrm>
            <a:off x="2200275" y="0"/>
            <a:ext cx="9991800" cy="6770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just">
              <a:lnSpc>
                <a:spcPct val="100000"/>
              </a:lnSpc>
              <a:spcBef>
                <a:spcPts val="0"/>
              </a:spcBef>
              <a:spcAft>
                <a:spcPts val="0"/>
              </a:spcAft>
              <a:buClr>
                <a:srgbClr val="000000"/>
              </a:buClr>
              <a:buSzPts val="2200"/>
              <a:buFont typeface="Arial"/>
              <a:buNone/>
            </a:pPr>
            <a:r>
              <a:t/>
            </a:r>
            <a:endParaRPr sz="2200">
              <a:solidFill>
                <a:schemeClr val="dk1"/>
              </a:solidFill>
            </a:endParaRPr>
          </a:p>
          <a:p>
            <a:pPr indent="0" lvl="0" marL="457200" marR="0" rtl="0" algn="just">
              <a:lnSpc>
                <a:spcPct val="100000"/>
              </a:lnSpc>
              <a:spcBef>
                <a:spcPts val="0"/>
              </a:spcBef>
              <a:spcAft>
                <a:spcPts val="0"/>
              </a:spcAft>
              <a:buClr>
                <a:srgbClr val="000000"/>
              </a:buClr>
              <a:buSzPts val="2200"/>
              <a:buFont typeface="Arial"/>
              <a:buNone/>
            </a:pPr>
            <a:r>
              <a:t/>
            </a:r>
            <a:endParaRPr sz="2200">
              <a:solidFill>
                <a:schemeClr val="dk1"/>
              </a:solidFill>
            </a:endParaRPr>
          </a:p>
          <a:p>
            <a:pPr indent="0" lvl="0" marL="457200" marR="0" rtl="0" algn="just">
              <a:lnSpc>
                <a:spcPct val="100000"/>
              </a:lnSpc>
              <a:spcBef>
                <a:spcPts val="0"/>
              </a:spcBef>
              <a:spcAft>
                <a:spcPts val="0"/>
              </a:spcAft>
              <a:buClr>
                <a:srgbClr val="000000"/>
              </a:buClr>
              <a:buSzPts val="2200"/>
              <a:buFont typeface="Arial"/>
              <a:buNone/>
            </a:pPr>
            <a:r>
              <a:rPr b="0" i="0" lang="es-MX" sz="2200" u="none" cap="none" strike="noStrike">
                <a:solidFill>
                  <a:schemeClr val="dk1"/>
                </a:solidFill>
                <a:latin typeface="Arial"/>
                <a:ea typeface="Arial"/>
                <a:cs typeface="Arial"/>
                <a:sym typeface="Arial"/>
              </a:rPr>
              <a:t>Identificar y desarrollar trabajo con estudiantes con NEE permanente, transitoria y emergente</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rPr b="0" i="0" lang="es-MX" sz="2200" u="none" cap="none" strike="noStrike">
                <a:solidFill>
                  <a:schemeClr val="dk1"/>
                </a:solidFill>
                <a:latin typeface="Arial"/>
                <a:ea typeface="Arial"/>
                <a:cs typeface="Arial"/>
                <a:sym typeface="Arial"/>
              </a:rPr>
              <a:t>Estudiantes con adecuación curricular, en algunos casos PACI, plan de acompañamiento, trabajo en aula común, en aula de recursos y trabajo colaborativo de educadora con docentes de asignaturas.</a:t>
            </a:r>
            <a:endParaRPr b="0" i="0" sz="2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rPr lang="es-MX" sz="2200">
                <a:solidFill>
                  <a:schemeClr val="dk1"/>
                </a:solidFill>
              </a:rPr>
              <a:t>Aumento de estudiantes con diagnóstico TEA, PAEC</a:t>
            </a:r>
            <a:endParaRPr sz="2200">
              <a:solidFill>
                <a:schemeClr val="dk1"/>
              </a:solidFill>
            </a:endParaRPr>
          </a:p>
          <a:p>
            <a:pPr indent="0" lvl="0" marL="0" marR="0" rtl="0" algn="just">
              <a:lnSpc>
                <a:spcPct val="100000"/>
              </a:lnSpc>
              <a:spcBef>
                <a:spcPts val="0"/>
              </a:spcBef>
              <a:spcAft>
                <a:spcPts val="0"/>
              </a:spcAft>
              <a:buClr>
                <a:srgbClr val="000000"/>
              </a:buClr>
              <a:buSzPts val="2200"/>
              <a:buFont typeface="Arial"/>
              <a:buNone/>
            </a:pPr>
            <a:r>
              <a:rPr lang="es-MX" sz="2200">
                <a:solidFill>
                  <a:schemeClr val="dk1"/>
                </a:solidFill>
              </a:rPr>
              <a:t>Estudiantes desde 8º b a 4º medio: con afectación psicoemocional, transitorio.</a:t>
            </a:r>
            <a:endParaRPr sz="2200">
              <a:solidFill>
                <a:schemeClr val="dk1"/>
              </a:solidFill>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rPr b="1" lang="es-MX" sz="2200">
                <a:solidFill>
                  <a:schemeClr val="accent1"/>
                </a:solidFill>
              </a:rPr>
              <a:t>04 </a:t>
            </a:r>
            <a:r>
              <a:rPr b="1" i="0" lang="es-MX" sz="2200" u="none" cap="none" strike="noStrike">
                <a:solidFill>
                  <a:schemeClr val="accent1"/>
                </a:solidFill>
                <a:latin typeface="Arial"/>
                <a:ea typeface="Arial"/>
                <a:cs typeface="Arial"/>
                <a:sym typeface="Arial"/>
              </a:rPr>
              <a:t>estudiantes</a:t>
            </a:r>
            <a:r>
              <a:rPr b="0" i="0" lang="es-MX" sz="2200" u="none" cap="none" strike="noStrike">
                <a:solidFill>
                  <a:schemeClr val="dk1"/>
                </a:solidFill>
                <a:latin typeface="Arial"/>
                <a:ea typeface="Arial"/>
                <a:cs typeface="Arial"/>
                <a:sym typeface="Arial"/>
              </a:rPr>
              <a:t>, con cierre de año escolar anticipado.</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pic>
        <p:nvPicPr>
          <p:cNvPr id="692" name="Google Shape;692;g227ed67658e_0_2"/>
          <p:cNvPicPr preferRelativeResize="0"/>
          <p:nvPr/>
        </p:nvPicPr>
        <p:blipFill rotWithShape="1">
          <a:blip r:embed="rId4">
            <a:alphaModFix/>
          </a:blip>
          <a:srcRect b="0" l="0" r="0" t="0"/>
          <a:stretch/>
        </p:blipFill>
        <p:spPr>
          <a:xfrm>
            <a:off x="0" y="0"/>
            <a:ext cx="1665300" cy="6858000"/>
          </a:xfrm>
          <a:prstGeom prst="rect">
            <a:avLst/>
          </a:prstGeom>
          <a:noFill/>
          <a:ln>
            <a:noFill/>
          </a:ln>
        </p:spPr>
      </p:pic>
      <p:sp>
        <p:nvSpPr>
          <p:cNvPr id="693" name="Google Shape;693;g227ed67658e_0_2"/>
          <p:cNvSpPr/>
          <p:nvPr/>
        </p:nvSpPr>
        <p:spPr>
          <a:xfrm>
            <a:off x="1517475" y="5297675"/>
            <a:ext cx="682800" cy="697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g227ed67658e_0_2"/>
          <p:cNvSpPr/>
          <p:nvPr/>
        </p:nvSpPr>
        <p:spPr>
          <a:xfrm>
            <a:off x="6336400" y="1137000"/>
            <a:ext cx="1518000" cy="697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s-MX"/>
              <a:t>78</a:t>
            </a:r>
            <a:r>
              <a:rPr b="1" i="0" lang="es-MX" sz="1400" u="none" cap="none" strike="noStrike">
                <a:solidFill>
                  <a:srgbClr val="000000"/>
                </a:solidFill>
                <a:latin typeface="Arial"/>
                <a:ea typeface="Arial"/>
                <a:cs typeface="Arial"/>
                <a:sym typeface="Arial"/>
              </a:rPr>
              <a:t>  estudiantes NEE</a:t>
            </a:r>
            <a:endParaRPr b="1" i="0" sz="1400" u="none" cap="none" strike="noStrike">
              <a:solidFill>
                <a:srgbClr val="000000"/>
              </a:solidFill>
              <a:latin typeface="Arial"/>
              <a:ea typeface="Arial"/>
              <a:cs typeface="Arial"/>
              <a:sym typeface="Arial"/>
            </a:endParaRPr>
          </a:p>
        </p:txBody>
      </p:sp>
      <p:sp>
        <p:nvSpPr>
          <p:cNvPr id="695" name="Google Shape;695;g227ed67658e_0_2"/>
          <p:cNvSpPr/>
          <p:nvPr/>
        </p:nvSpPr>
        <p:spPr>
          <a:xfrm>
            <a:off x="4239000" y="1978650"/>
            <a:ext cx="1835100" cy="697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s-MX"/>
              <a:t>13</a:t>
            </a:r>
            <a:r>
              <a:rPr b="0" i="0" lang="es-MX" sz="1400" u="none" cap="none" strike="noStrike">
                <a:solidFill>
                  <a:srgbClr val="000000"/>
                </a:solidFill>
                <a:latin typeface="Arial"/>
                <a:ea typeface="Arial"/>
                <a:cs typeface="Arial"/>
                <a:sym typeface="Arial"/>
              </a:rPr>
              <a:t> Estudiantes con NEEP</a:t>
            </a:r>
            <a:endParaRPr b="0" i="0" sz="1400" u="none" cap="none" strike="noStrike">
              <a:solidFill>
                <a:srgbClr val="000000"/>
              </a:solidFill>
              <a:latin typeface="Arial"/>
              <a:ea typeface="Arial"/>
              <a:cs typeface="Arial"/>
              <a:sym typeface="Arial"/>
            </a:endParaRPr>
          </a:p>
        </p:txBody>
      </p:sp>
      <p:sp>
        <p:nvSpPr>
          <p:cNvPr id="696" name="Google Shape;696;g227ed67658e_0_2"/>
          <p:cNvSpPr/>
          <p:nvPr/>
        </p:nvSpPr>
        <p:spPr>
          <a:xfrm>
            <a:off x="7966800" y="1978650"/>
            <a:ext cx="1835100" cy="697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s-MX"/>
              <a:t>65 </a:t>
            </a:r>
            <a:r>
              <a:rPr b="0" i="0" lang="es-MX" sz="1400" u="none" cap="none" strike="noStrike">
                <a:solidFill>
                  <a:srgbClr val="000000"/>
                </a:solidFill>
                <a:latin typeface="Arial"/>
                <a:ea typeface="Arial"/>
                <a:cs typeface="Arial"/>
                <a:sym typeface="Arial"/>
              </a:rPr>
              <a:t> Estudiantes con NEET</a:t>
            </a:r>
            <a:endParaRPr b="0" i="0" sz="1400" u="none" cap="none" strike="noStrike">
              <a:solidFill>
                <a:srgbClr val="000000"/>
              </a:solidFill>
              <a:latin typeface="Arial"/>
              <a:ea typeface="Arial"/>
              <a:cs typeface="Arial"/>
              <a:sym typeface="Arial"/>
            </a:endParaRPr>
          </a:p>
        </p:txBody>
      </p:sp>
      <p:cxnSp>
        <p:nvCxnSpPr>
          <p:cNvPr id="697" name="Google Shape;697;g227ed67658e_0_2"/>
          <p:cNvCxnSpPr/>
          <p:nvPr/>
        </p:nvCxnSpPr>
        <p:spPr>
          <a:xfrm flipH="1">
            <a:off x="5632600" y="1416750"/>
            <a:ext cx="703800" cy="561900"/>
          </a:xfrm>
          <a:prstGeom prst="straightConnector1">
            <a:avLst/>
          </a:prstGeom>
          <a:noFill/>
          <a:ln cap="flat" cmpd="sng" w="9525">
            <a:solidFill>
              <a:schemeClr val="dk2"/>
            </a:solidFill>
            <a:prstDash val="solid"/>
            <a:round/>
            <a:headEnd len="sm" w="sm" type="none"/>
            <a:tailEnd len="med" w="med" type="triangle"/>
          </a:ln>
        </p:spPr>
      </p:cxnSp>
      <p:cxnSp>
        <p:nvCxnSpPr>
          <p:cNvPr id="698" name="Google Shape;698;g227ed67658e_0_2"/>
          <p:cNvCxnSpPr>
            <a:stCxn id="694" idx="3"/>
          </p:cNvCxnSpPr>
          <p:nvPr/>
        </p:nvCxnSpPr>
        <p:spPr>
          <a:xfrm>
            <a:off x="7854400" y="1485750"/>
            <a:ext cx="979500" cy="492900"/>
          </a:xfrm>
          <a:prstGeom prst="straightConnector1">
            <a:avLst/>
          </a:prstGeom>
          <a:noFill/>
          <a:ln cap="flat" cmpd="sng" w="9525">
            <a:solidFill>
              <a:schemeClr val="dk2"/>
            </a:solidFill>
            <a:prstDash val="solid"/>
            <a:round/>
            <a:headEnd len="sm" w="sm" type="none"/>
            <a:tailEnd len="med" w="med" type="triangl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pic>
        <p:nvPicPr>
          <p:cNvPr id="703" name="Google Shape;703;g120ccf2c258_0_35"/>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704" name="Google Shape;704;g120ccf2c258_0_35"/>
          <p:cNvSpPr/>
          <p:nvPr/>
        </p:nvSpPr>
        <p:spPr>
          <a:xfrm>
            <a:off x="72650" y="0"/>
            <a:ext cx="9415200" cy="66984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15000"/>
              </a:lnSpc>
              <a:spcBef>
                <a:spcPts val="500"/>
              </a:spcBef>
              <a:spcAft>
                <a:spcPts val="0"/>
              </a:spcAft>
              <a:buClr>
                <a:srgbClr val="000000"/>
              </a:buClr>
              <a:buSzPts val="1400"/>
              <a:buFont typeface="Arial"/>
              <a:buNone/>
            </a:pPr>
            <a:r>
              <a:rPr b="1" i="0" lang="es-MX" sz="1400" u="none" cap="none" strike="noStrike">
                <a:solidFill>
                  <a:schemeClr val="dk1"/>
                </a:solidFill>
                <a:latin typeface="Arial"/>
                <a:ea typeface="Arial"/>
                <a:cs typeface="Arial"/>
                <a:sym typeface="Arial"/>
              </a:rPr>
              <a:t>TALLERES EXTRACURRICULARES </a:t>
            </a:r>
            <a:endParaRPr b="1" i="0" sz="1400" u="none" cap="none" strike="noStrike">
              <a:solidFill>
                <a:schemeClr val="dk1"/>
              </a:solidFill>
              <a:latin typeface="Arial"/>
              <a:ea typeface="Arial"/>
              <a:cs typeface="Arial"/>
              <a:sym typeface="Arial"/>
            </a:endParaRPr>
          </a:p>
          <a:p>
            <a:pPr indent="-317500" lvl="0" marL="457200" marR="0" rtl="0" algn="just">
              <a:lnSpc>
                <a:spcPct val="115000"/>
              </a:lnSpc>
              <a:spcBef>
                <a:spcPts val="1200"/>
              </a:spcBef>
              <a:spcAft>
                <a:spcPts val="0"/>
              </a:spcAft>
              <a:buClr>
                <a:schemeClr val="dk1"/>
              </a:buClr>
              <a:buSzPts val="1400"/>
              <a:buFont typeface="Arial"/>
              <a:buChar char="●"/>
            </a:pPr>
            <a:r>
              <a:rPr b="1" i="0" lang="es-MX" sz="1400" u="none" cap="none" strike="noStrike">
                <a:solidFill>
                  <a:schemeClr val="dk1"/>
                </a:solidFill>
                <a:latin typeface="Arial"/>
                <a:ea typeface="Arial"/>
                <a:cs typeface="Arial"/>
                <a:sym typeface="Arial"/>
              </a:rPr>
              <a:t>Instrumental</a:t>
            </a:r>
            <a:endParaRPr b="1" i="0" sz="1400" u="none" cap="none" strike="noStrike">
              <a:solidFill>
                <a:schemeClr val="dk1"/>
              </a:solidFill>
              <a:latin typeface="Arial"/>
              <a:ea typeface="Arial"/>
              <a:cs typeface="Arial"/>
              <a:sym typeface="Arial"/>
            </a:endParaRPr>
          </a:p>
          <a:p>
            <a:pPr indent="-317500" lvl="0" marL="457200" marR="0" rtl="0" algn="just">
              <a:lnSpc>
                <a:spcPct val="115000"/>
              </a:lnSpc>
              <a:spcBef>
                <a:spcPts val="0"/>
              </a:spcBef>
              <a:spcAft>
                <a:spcPts val="0"/>
              </a:spcAft>
              <a:buClr>
                <a:schemeClr val="dk1"/>
              </a:buClr>
              <a:buSzPts val="1400"/>
              <a:buFont typeface="Arial"/>
              <a:buChar char="●"/>
            </a:pPr>
            <a:r>
              <a:rPr b="1" i="0" lang="es-MX" sz="1400" u="none" cap="none" strike="noStrike">
                <a:solidFill>
                  <a:schemeClr val="dk1"/>
                </a:solidFill>
                <a:latin typeface="Arial"/>
                <a:ea typeface="Arial"/>
                <a:cs typeface="Arial"/>
                <a:sym typeface="Arial"/>
              </a:rPr>
              <a:t>Danza contemporánea</a:t>
            </a:r>
            <a:endParaRPr b="1" i="0" sz="1400" u="none" cap="none" strike="noStrike">
              <a:solidFill>
                <a:schemeClr val="dk1"/>
              </a:solidFill>
              <a:latin typeface="Arial"/>
              <a:ea typeface="Arial"/>
              <a:cs typeface="Arial"/>
              <a:sym typeface="Arial"/>
            </a:endParaRPr>
          </a:p>
          <a:p>
            <a:pPr indent="-317500" lvl="0" marL="457200" marR="0" rtl="0" algn="just">
              <a:lnSpc>
                <a:spcPct val="115000"/>
              </a:lnSpc>
              <a:spcBef>
                <a:spcPts val="0"/>
              </a:spcBef>
              <a:spcAft>
                <a:spcPts val="0"/>
              </a:spcAft>
              <a:buClr>
                <a:schemeClr val="dk1"/>
              </a:buClr>
              <a:buSzPts val="1400"/>
              <a:buFont typeface="Arial"/>
              <a:buChar char="●"/>
            </a:pPr>
            <a:r>
              <a:rPr b="1" i="0" lang="es-MX" sz="1400" u="none" cap="none" strike="noStrike">
                <a:solidFill>
                  <a:schemeClr val="dk1"/>
                </a:solidFill>
                <a:latin typeface="Arial"/>
                <a:ea typeface="Arial"/>
                <a:cs typeface="Arial"/>
                <a:sym typeface="Arial"/>
              </a:rPr>
              <a:t>Basquetbol mixto</a:t>
            </a:r>
            <a:endParaRPr b="1" i="0" sz="1400" u="none" cap="none" strike="noStrike">
              <a:solidFill>
                <a:schemeClr val="dk1"/>
              </a:solidFill>
              <a:latin typeface="Arial"/>
              <a:ea typeface="Arial"/>
              <a:cs typeface="Arial"/>
              <a:sym typeface="Arial"/>
            </a:endParaRPr>
          </a:p>
          <a:p>
            <a:pPr indent="-317500" lvl="0" marL="457200" marR="0" rtl="0" algn="just">
              <a:lnSpc>
                <a:spcPct val="115000"/>
              </a:lnSpc>
              <a:spcBef>
                <a:spcPts val="0"/>
              </a:spcBef>
              <a:spcAft>
                <a:spcPts val="0"/>
              </a:spcAft>
              <a:buClr>
                <a:schemeClr val="dk1"/>
              </a:buClr>
              <a:buSzPts val="1400"/>
              <a:buFont typeface="Arial"/>
              <a:buChar char="●"/>
            </a:pPr>
            <a:r>
              <a:rPr b="1" i="0" lang="es-MX" sz="1400" u="none" cap="none" strike="noStrike">
                <a:solidFill>
                  <a:schemeClr val="dk1"/>
                </a:solidFill>
                <a:latin typeface="Arial"/>
                <a:ea typeface="Arial"/>
                <a:cs typeface="Arial"/>
                <a:sym typeface="Arial"/>
              </a:rPr>
              <a:t>Inglés</a:t>
            </a:r>
            <a:endParaRPr b="1"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b="1" i="0" lang="es-MX" sz="1400" u="none" cap="none" strike="noStrike">
                <a:solidFill>
                  <a:schemeClr val="dk1"/>
                </a:solidFill>
                <a:latin typeface="Arial"/>
                <a:ea typeface="Arial"/>
                <a:cs typeface="Arial"/>
                <a:sym typeface="Arial"/>
              </a:rPr>
              <a:t>Fútbol mixto</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b="1" i="0" lang="es-MX" sz="1400" u="none" cap="none" strike="noStrike">
                <a:solidFill>
                  <a:schemeClr val="dk1"/>
                </a:solidFill>
                <a:latin typeface="Arial"/>
                <a:ea typeface="Arial"/>
                <a:cs typeface="Arial"/>
                <a:sym typeface="Arial"/>
              </a:rPr>
              <a:t>Manualidades</a:t>
            </a:r>
            <a:endParaRPr b="0" i="0" sz="1400" u="none" cap="none" strike="noStrike">
              <a:solidFill>
                <a:schemeClr val="dk1"/>
              </a:solidFill>
              <a:latin typeface="Arial"/>
              <a:ea typeface="Arial"/>
              <a:cs typeface="Arial"/>
              <a:sym typeface="Arial"/>
            </a:endParaRPr>
          </a:p>
          <a:p>
            <a:pPr indent="-317500" lvl="0" marL="457200" marR="0" rtl="0" algn="just">
              <a:lnSpc>
                <a:spcPct val="115000"/>
              </a:lnSpc>
              <a:spcBef>
                <a:spcPts val="0"/>
              </a:spcBef>
              <a:spcAft>
                <a:spcPts val="0"/>
              </a:spcAft>
              <a:buClr>
                <a:schemeClr val="dk1"/>
              </a:buClr>
              <a:buSzPts val="1400"/>
              <a:buFont typeface="Arial"/>
              <a:buChar char="●"/>
            </a:pPr>
            <a:r>
              <a:rPr b="1" i="0" lang="es-MX" sz="1400" u="none" cap="none" strike="noStrike">
                <a:solidFill>
                  <a:schemeClr val="dk1"/>
                </a:solidFill>
                <a:latin typeface="Arial"/>
                <a:ea typeface="Arial"/>
                <a:cs typeface="Arial"/>
                <a:sym typeface="Arial"/>
              </a:rPr>
              <a:t>Periodismo</a:t>
            </a:r>
            <a:endParaRPr b="1" i="0" sz="1400" u="none" cap="none" strike="noStrike">
              <a:solidFill>
                <a:schemeClr val="dk1"/>
              </a:solidFill>
              <a:latin typeface="Arial"/>
              <a:ea typeface="Arial"/>
              <a:cs typeface="Arial"/>
              <a:sym typeface="Arial"/>
            </a:endParaRPr>
          </a:p>
          <a:p>
            <a:pPr indent="-311150" lvl="0" marL="457200" marR="0" rtl="0" algn="just">
              <a:lnSpc>
                <a:spcPct val="115000"/>
              </a:lnSpc>
              <a:spcBef>
                <a:spcPts val="0"/>
              </a:spcBef>
              <a:spcAft>
                <a:spcPts val="0"/>
              </a:spcAft>
              <a:buClr>
                <a:schemeClr val="dk1"/>
              </a:buClr>
              <a:buSzPts val="1300"/>
              <a:buFont typeface="Arial"/>
              <a:buChar char="●"/>
            </a:pPr>
            <a:r>
              <a:rPr b="1" i="0" lang="es-MX" sz="1300" u="none" cap="none" strike="noStrike">
                <a:solidFill>
                  <a:schemeClr val="dk1"/>
                </a:solidFill>
                <a:latin typeface="Arial"/>
                <a:ea typeface="Arial"/>
                <a:cs typeface="Arial"/>
                <a:sym typeface="Arial"/>
              </a:rPr>
              <a:t>Reciclaje</a:t>
            </a:r>
            <a:endParaRPr b="0" i="0" sz="1300" u="none" cap="none" strike="noStrike">
              <a:solidFill>
                <a:schemeClr val="dk1"/>
              </a:solidFill>
              <a:latin typeface="Arial"/>
              <a:ea typeface="Arial"/>
              <a:cs typeface="Arial"/>
              <a:sym typeface="Arial"/>
            </a:endParaRPr>
          </a:p>
          <a:p>
            <a:pPr indent="-311150" lvl="0" marL="457200" marR="0" rtl="0" algn="l">
              <a:lnSpc>
                <a:spcPct val="115000"/>
              </a:lnSpc>
              <a:spcBef>
                <a:spcPts val="0"/>
              </a:spcBef>
              <a:spcAft>
                <a:spcPts val="0"/>
              </a:spcAft>
              <a:buClr>
                <a:schemeClr val="dk1"/>
              </a:buClr>
              <a:buSzPts val="1300"/>
              <a:buFont typeface="Arial"/>
              <a:buChar char="●"/>
            </a:pPr>
            <a:r>
              <a:rPr b="1" i="0" lang="es-MX" sz="1300" u="none" cap="none" strike="noStrike">
                <a:solidFill>
                  <a:schemeClr val="dk1"/>
                </a:solidFill>
                <a:latin typeface="Arial"/>
                <a:ea typeface="Arial"/>
                <a:cs typeface="Arial"/>
                <a:sym typeface="Arial"/>
              </a:rPr>
              <a:t>Cine</a:t>
            </a:r>
            <a:endParaRPr b="0" i="0" sz="1300" u="none" cap="none" strike="noStrike">
              <a:solidFill>
                <a:schemeClr val="dk1"/>
              </a:solidFill>
              <a:latin typeface="Arial"/>
              <a:ea typeface="Arial"/>
              <a:cs typeface="Arial"/>
              <a:sym typeface="Arial"/>
            </a:endParaRPr>
          </a:p>
          <a:p>
            <a:pPr indent="-311150" lvl="0" marL="457200" marR="0" rtl="0" algn="just">
              <a:lnSpc>
                <a:spcPct val="115000"/>
              </a:lnSpc>
              <a:spcBef>
                <a:spcPts val="0"/>
              </a:spcBef>
              <a:spcAft>
                <a:spcPts val="0"/>
              </a:spcAft>
              <a:buClr>
                <a:schemeClr val="dk1"/>
              </a:buClr>
              <a:buSzPts val="1300"/>
              <a:buFont typeface="Arial"/>
              <a:buChar char="●"/>
            </a:pPr>
            <a:r>
              <a:rPr b="1" i="0" lang="es-MX" sz="1300" u="none" cap="none" strike="noStrike">
                <a:solidFill>
                  <a:schemeClr val="dk1"/>
                </a:solidFill>
                <a:latin typeface="Arial"/>
                <a:ea typeface="Arial"/>
                <a:cs typeface="Arial"/>
                <a:sym typeface="Arial"/>
              </a:rPr>
              <a:t>Arduino</a:t>
            </a:r>
            <a:endParaRPr b="1" i="0" sz="1300" u="none" cap="none" strike="noStrike">
              <a:solidFill>
                <a:schemeClr val="dk1"/>
              </a:solidFill>
              <a:latin typeface="Arial"/>
              <a:ea typeface="Arial"/>
              <a:cs typeface="Arial"/>
              <a:sym typeface="Arial"/>
            </a:endParaRPr>
          </a:p>
          <a:p>
            <a:pPr indent="-311150" lvl="0" marL="457200" marR="0" rtl="0" algn="just">
              <a:lnSpc>
                <a:spcPct val="115000"/>
              </a:lnSpc>
              <a:spcBef>
                <a:spcPts val="0"/>
              </a:spcBef>
              <a:spcAft>
                <a:spcPts val="0"/>
              </a:spcAft>
              <a:buClr>
                <a:schemeClr val="dk1"/>
              </a:buClr>
              <a:buSzPts val="1300"/>
              <a:buFont typeface="Arial"/>
              <a:buChar char="●"/>
            </a:pPr>
            <a:r>
              <a:rPr b="1" i="0" lang="es-MX" sz="1300" u="none" cap="none" strike="noStrike">
                <a:solidFill>
                  <a:schemeClr val="dk1"/>
                </a:solidFill>
                <a:latin typeface="Arial"/>
                <a:ea typeface="Arial"/>
                <a:cs typeface="Arial"/>
                <a:sym typeface="Arial"/>
              </a:rPr>
              <a:t>PAES </a:t>
            </a:r>
            <a:r>
              <a:rPr b="1" lang="es-MX" sz="1300">
                <a:solidFill>
                  <a:schemeClr val="dk1"/>
                </a:solidFill>
              </a:rPr>
              <a:t>en todas las asignaturas, sin compromiso</a:t>
            </a:r>
            <a:endParaRPr b="1" i="0" sz="1300" u="none" cap="none" strike="noStrike">
              <a:solidFill>
                <a:schemeClr val="dk1"/>
              </a:solidFill>
              <a:latin typeface="Arial"/>
              <a:ea typeface="Arial"/>
              <a:cs typeface="Arial"/>
              <a:sym typeface="Arial"/>
            </a:endParaRPr>
          </a:p>
          <a:p>
            <a:pPr indent="0" lvl="0" marL="0" marR="0" rtl="0" algn="just">
              <a:lnSpc>
                <a:spcPct val="115000"/>
              </a:lnSpc>
              <a:spcBef>
                <a:spcPts val="1000"/>
              </a:spcBef>
              <a:spcAft>
                <a:spcPts val="0"/>
              </a:spcAft>
              <a:buClr>
                <a:srgbClr val="000000"/>
              </a:buClr>
              <a:buSzPts val="1400"/>
              <a:buFont typeface="Arial"/>
              <a:buNone/>
            </a:pPr>
            <a:r>
              <a:rPr b="1" i="0" lang="es-MX" sz="1400" u="none" cap="none" strike="noStrike">
                <a:solidFill>
                  <a:schemeClr val="dk1"/>
                </a:solidFill>
                <a:latin typeface="Arial"/>
                <a:ea typeface="Arial"/>
                <a:cs typeface="Arial"/>
                <a:sym typeface="Arial"/>
              </a:rPr>
              <a:t>DESARROLLO DE HABILIDADES DE INGLÉS:</a:t>
            </a:r>
            <a:r>
              <a:rPr b="0" i="0" lang="es-MX" sz="1400" u="none" cap="none" strike="noStrike">
                <a:solidFill>
                  <a:schemeClr val="dk1"/>
                </a:solidFill>
                <a:latin typeface="Arial"/>
                <a:ea typeface="Arial"/>
                <a:cs typeface="Arial"/>
                <a:sym typeface="Arial"/>
              </a:rPr>
              <a:t> SPELLING BEE, participación dentro de la comuna y fuera.</a:t>
            </a:r>
            <a:endParaRPr b="0" i="0" sz="1400" u="none" cap="none" strike="noStrike">
              <a:solidFill>
                <a:schemeClr val="dk1"/>
              </a:solidFill>
              <a:latin typeface="Arial"/>
              <a:ea typeface="Arial"/>
              <a:cs typeface="Arial"/>
              <a:sym typeface="Arial"/>
            </a:endParaRPr>
          </a:p>
          <a:p>
            <a:pPr indent="0" lvl="0" marL="0" marR="0" rtl="0" algn="just">
              <a:lnSpc>
                <a:spcPct val="115000"/>
              </a:lnSpc>
              <a:spcBef>
                <a:spcPts val="1000"/>
              </a:spcBef>
              <a:spcAft>
                <a:spcPts val="1000"/>
              </a:spcAft>
              <a:buClr>
                <a:srgbClr val="000000"/>
              </a:buClr>
              <a:buSzPts val="1400"/>
              <a:buFont typeface="Arial"/>
              <a:buNone/>
            </a:pPr>
            <a:r>
              <a:rPr b="1" i="0" lang="es-MX" sz="1400" u="none" cap="none" strike="noStrike">
                <a:solidFill>
                  <a:schemeClr val="dk1"/>
                </a:solidFill>
                <a:latin typeface="Arial"/>
                <a:ea typeface="Arial"/>
                <a:cs typeface="Arial"/>
                <a:sym typeface="Arial"/>
              </a:rPr>
              <a:t>1º encuentro de debate (PD), Torneo Delibera, intercambio de experiencias con otros realidades educativas</a:t>
            </a:r>
            <a:endParaRPr b="1" i="0" sz="1400" u="none" cap="none" strike="noStrike">
              <a:solidFill>
                <a:schemeClr val="dk1"/>
              </a:solidFill>
              <a:latin typeface="Arial"/>
              <a:ea typeface="Arial"/>
              <a:cs typeface="Arial"/>
              <a:sym typeface="Arial"/>
            </a:endParaRPr>
          </a:p>
        </p:txBody>
      </p:sp>
      <p:pic>
        <p:nvPicPr>
          <p:cNvPr id="705" name="Google Shape;705;g120ccf2c258_0_35"/>
          <p:cNvPicPr preferRelativeResize="0"/>
          <p:nvPr/>
        </p:nvPicPr>
        <p:blipFill rotWithShape="1">
          <a:blip r:embed="rId4">
            <a:alphaModFix/>
          </a:blip>
          <a:srcRect b="0" l="0" r="0" t="0"/>
          <a:stretch/>
        </p:blipFill>
        <p:spPr>
          <a:xfrm>
            <a:off x="9937175" y="146050"/>
            <a:ext cx="2254825" cy="6565899"/>
          </a:xfrm>
          <a:prstGeom prst="rect">
            <a:avLst/>
          </a:prstGeom>
          <a:noFill/>
          <a:ln>
            <a:noFill/>
          </a:ln>
        </p:spPr>
      </p:pic>
      <p:sp>
        <p:nvSpPr>
          <p:cNvPr id="706" name="Google Shape;706;g120ccf2c258_0_35"/>
          <p:cNvSpPr/>
          <p:nvPr/>
        </p:nvSpPr>
        <p:spPr>
          <a:xfrm>
            <a:off x="9560525" y="5128975"/>
            <a:ext cx="682800" cy="6975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07" name="Google Shape;707;g120ccf2c258_0_35"/>
          <p:cNvPicPr preferRelativeResize="0"/>
          <p:nvPr/>
        </p:nvPicPr>
        <p:blipFill rotWithShape="1">
          <a:blip r:embed="rId5">
            <a:alphaModFix/>
          </a:blip>
          <a:srcRect b="0" l="0" r="0" t="0"/>
          <a:stretch/>
        </p:blipFill>
        <p:spPr>
          <a:xfrm>
            <a:off x="7730613" y="1352925"/>
            <a:ext cx="2143125" cy="2143125"/>
          </a:xfrm>
          <a:prstGeom prst="rect">
            <a:avLst/>
          </a:prstGeom>
          <a:noFill/>
          <a:ln>
            <a:noFill/>
          </a:ln>
        </p:spPr>
      </p:pic>
      <p:pic>
        <p:nvPicPr>
          <p:cNvPr id="708" name="Google Shape;708;g120ccf2c258_0_35"/>
          <p:cNvPicPr preferRelativeResize="0"/>
          <p:nvPr/>
        </p:nvPicPr>
        <p:blipFill rotWithShape="1">
          <a:blip r:embed="rId6">
            <a:alphaModFix/>
          </a:blip>
          <a:srcRect b="0" l="0" r="0" t="0"/>
          <a:stretch/>
        </p:blipFill>
        <p:spPr>
          <a:xfrm>
            <a:off x="4274050" y="146050"/>
            <a:ext cx="2857500" cy="16002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pic>
        <p:nvPicPr>
          <p:cNvPr id="714" name="Google Shape;714;g11f97d0b405_0_1"/>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715" name="Google Shape;715;g11f97d0b405_0_1"/>
          <p:cNvPicPr preferRelativeResize="0"/>
          <p:nvPr/>
        </p:nvPicPr>
        <p:blipFill rotWithShape="1">
          <a:blip r:embed="rId4">
            <a:alphaModFix/>
          </a:blip>
          <a:srcRect b="0" l="0" r="0" t="0"/>
          <a:stretch/>
        </p:blipFill>
        <p:spPr>
          <a:xfrm>
            <a:off x="710599" y="1083974"/>
            <a:ext cx="1549090" cy="5608750"/>
          </a:xfrm>
          <a:prstGeom prst="rect">
            <a:avLst/>
          </a:prstGeom>
          <a:noFill/>
          <a:ln>
            <a:noFill/>
          </a:ln>
        </p:spPr>
      </p:pic>
      <p:sp>
        <p:nvSpPr>
          <p:cNvPr id="716" name="Google Shape;716;g11f97d0b405_0_1"/>
          <p:cNvSpPr/>
          <p:nvPr/>
        </p:nvSpPr>
        <p:spPr>
          <a:xfrm>
            <a:off x="2911775" y="279475"/>
            <a:ext cx="6685500" cy="10806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FORMACIÓN Y CONVIVENCIA </a:t>
            </a:r>
            <a:endParaRPr b="0" i="0" sz="2000" u="none" cap="none" strike="noStrike">
              <a:solidFill>
                <a:srgbClr val="000000"/>
              </a:solidFill>
              <a:latin typeface="Arial"/>
              <a:ea typeface="Arial"/>
              <a:cs typeface="Arial"/>
              <a:sym typeface="Arial"/>
            </a:endParaRPr>
          </a:p>
        </p:txBody>
      </p:sp>
      <p:sp>
        <p:nvSpPr>
          <p:cNvPr id="717" name="Google Shape;717;g11f97d0b405_0_1"/>
          <p:cNvSpPr/>
          <p:nvPr/>
        </p:nvSpPr>
        <p:spPr>
          <a:xfrm>
            <a:off x="2495325" y="2858875"/>
            <a:ext cx="1189800" cy="4296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18" name="Google Shape;718;g11f97d0b405_0_1"/>
          <p:cNvPicPr preferRelativeResize="0"/>
          <p:nvPr/>
        </p:nvPicPr>
        <p:blipFill rotWithShape="1">
          <a:blip r:embed="rId5">
            <a:alphaModFix/>
          </a:blip>
          <a:srcRect b="0" l="0" r="0" t="0"/>
          <a:stretch/>
        </p:blipFill>
        <p:spPr>
          <a:xfrm>
            <a:off x="10539175" y="4558324"/>
            <a:ext cx="1549100" cy="1830751"/>
          </a:xfrm>
          <a:prstGeom prst="rect">
            <a:avLst/>
          </a:prstGeom>
          <a:noFill/>
          <a:ln>
            <a:noFill/>
          </a:ln>
        </p:spPr>
      </p:pic>
      <p:graphicFrame>
        <p:nvGraphicFramePr>
          <p:cNvPr id="719" name="Google Shape;719;g11f97d0b405_0_1"/>
          <p:cNvGraphicFramePr/>
          <p:nvPr/>
        </p:nvGraphicFramePr>
        <p:xfrm>
          <a:off x="3710625" y="1744538"/>
          <a:ext cx="3000000" cy="3000000"/>
        </p:xfrm>
        <a:graphic>
          <a:graphicData uri="http://schemas.openxmlformats.org/drawingml/2006/table">
            <a:tbl>
              <a:tblPr bandCol="1" bandRow="1">
                <a:noFill/>
                <a:tableStyleId>{7EA3E99C-EE04-4710-B1A2-652F219777A4}</a:tableStyleId>
              </a:tblPr>
              <a:tblGrid>
                <a:gridCol w="3252475"/>
              </a:tblGrid>
              <a:tr h="269075">
                <a:tc>
                  <a:txBody>
                    <a:bodyPr/>
                    <a:lstStyle/>
                    <a:p>
                      <a:pPr indent="0" lvl="0" marL="0" marR="0" rtl="0" algn="ctr">
                        <a:lnSpc>
                          <a:spcPct val="100000"/>
                        </a:lnSpc>
                        <a:spcBef>
                          <a:spcPts val="0"/>
                        </a:spcBef>
                        <a:spcAft>
                          <a:spcPts val="0"/>
                        </a:spcAft>
                        <a:buClr>
                          <a:srgbClr val="000000"/>
                        </a:buClr>
                        <a:buSzPts val="1500"/>
                        <a:buFont typeface="Arial"/>
                        <a:buNone/>
                      </a:pPr>
                      <a:r>
                        <a:rPr b="1" i="1" lang="es-MX" sz="1500" u="none" cap="none" strike="noStrike">
                          <a:latin typeface="Calibri"/>
                          <a:ea typeface="Calibri"/>
                          <a:cs typeface="Calibri"/>
                          <a:sym typeface="Calibri"/>
                        </a:rPr>
                        <a:t>Nombre del Taller y curso destinatario:</a:t>
                      </a:r>
                      <a:endParaRPr b="1"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243075">
                <a:tc>
                  <a:txBody>
                    <a:bodyPr/>
                    <a:lstStyle/>
                    <a:p>
                      <a:pPr indent="0" lvl="0" marL="0" marR="0" rtl="0" algn="ctr">
                        <a:lnSpc>
                          <a:spcPct val="100000"/>
                        </a:lnSpc>
                        <a:spcBef>
                          <a:spcPts val="0"/>
                        </a:spcBef>
                        <a:spcAft>
                          <a:spcPts val="0"/>
                        </a:spcAft>
                        <a:buClr>
                          <a:srgbClr val="000000"/>
                        </a:buClr>
                        <a:buSzPts val="1500"/>
                        <a:buFont typeface="Arial"/>
                        <a:buNone/>
                      </a:pPr>
                      <a:r>
                        <a:t/>
                      </a:r>
                      <a:endParaRPr b="1"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243075">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sobre autoconcepto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243075">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sobre el poder de las palabras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243075">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sobre límites corporales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486150">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sobre cambios en la adolescencia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243075">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sobre prevención de bullying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243075">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de convivencia escolar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486150">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sobre tolerancia a la frustración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486150">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sobre temática “respetando límites corporales y autocuidado”</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729250">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sobre temática “respetando límites corporales y autocuidado”</a:t>
                      </a:r>
                      <a:endParaRPr sz="15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243075">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de liderazgo positivo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243075">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cuidemos nuestras diferencias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r h="243075">
                <a:tc>
                  <a:txBody>
                    <a:bodyPr/>
                    <a:lstStyle/>
                    <a:p>
                      <a:pPr indent="0" lvl="0" marL="0" marR="0" rtl="0" algn="ctr">
                        <a:lnSpc>
                          <a:spcPct val="100000"/>
                        </a:lnSpc>
                        <a:spcBef>
                          <a:spcPts val="0"/>
                        </a:spcBef>
                        <a:spcAft>
                          <a:spcPts val="0"/>
                        </a:spcAft>
                        <a:buClr>
                          <a:srgbClr val="000000"/>
                        </a:buClr>
                        <a:buSzPts val="1500"/>
                        <a:buFont typeface="Arial"/>
                        <a:buNone/>
                      </a:pPr>
                      <a:r>
                        <a:rPr lang="es-MX" sz="1500" u="none" cap="none" strike="noStrike">
                          <a:latin typeface="Calibri"/>
                          <a:ea typeface="Calibri"/>
                          <a:cs typeface="Calibri"/>
                          <a:sym typeface="Calibri"/>
                        </a:rPr>
                        <a:t>Taller de transición a enseñanza media </a:t>
                      </a:r>
                      <a:endParaRPr sz="1500" u="none" cap="none" strike="noStrike">
                        <a:latin typeface="Calibri"/>
                        <a:ea typeface="Calibri"/>
                        <a:cs typeface="Calibri"/>
                        <a:sym typeface="Calibri"/>
                      </a:endParaRPr>
                    </a:p>
                  </a:txBody>
                  <a:tcPr marT="0" marB="0" marR="68575" marL="68575">
                    <a:lnL cap="flat" cmpd="sng" w="9525">
                      <a:solidFill>
                        <a:srgbClr val="FEFEFE"/>
                      </a:solidFill>
                      <a:prstDash val="solid"/>
                      <a:round/>
                      <a:headEnd len="sm" w="sm" type="none"/>
                      <a:tailEnd len="sm" w="sm" type="none"/>
                    </a:lnL>
                    <a:lnR cap="flat" cmpd="sng" w="9525">
                      <a:solidFill>
                        <a:srgbClr val="FEFEFE"/>
                      </a:solidFill>
                      <a:prstDash val="solid"/>
                      <a:round/>
                      <a:headEnd len="sm" w="sm" type="none"/>
                      <a:tailEnd len="sm" w="sm" type="none"/>
                    </a:lnR>
                    <a:lnT cap="flat" cmpd="sng" w="9525">
                      <a:solidFill>
                        <a:srgbClr val="FEFEFE"/>
                      </a:solidFill>
                      <a:prstDash val="solid"/>
                      <a:round/>
                      <a:headEnd len="sm" w="sm" type="none"/>
                      <a:tailEnd len="sm" w="sm" type="none"/>
                    </a:lnT>
                    <a:lnB cap="flat" cmpd="sng" w="9525">
                      <a:solidFill>
                        <a:srgbClr val="FEFEFE"/>
                      </a:solidFill>
                      <a:prstDash val="solid"/>
                      <a:round/>
                      <a:headEnd len="sm" w="sm" type="none"/>
                      <a:tailEnd len="sm" w="sm" type="none"/>
                    </a:lnB>
                    <a:solidFill>
                      <a:srgbClr val="FFF2CC"/>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pic>
        <p:nvPicPr>
          <p:cNvPr id="725" name="Google Shape;725;g120d3ee2400_0_36"/>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726" name="Google Shape;726;g120d3ee2400_0_36"/>
          <p:cNvPicPr preferRelativeResize="0"/>
          <p:nvPr/>
        </p:nvPicPr>
        <p:blipFill rotWithShape="1">
          <a:blip r:embed="rId4">
            <a:alphaModFix/>
          </a:blip>
          <a:srcRect b="0" l="0" r="0" t="0"/>
          <a:stretch/>
        </p:blipFill>
        <p:spPr>
          <a:xfrm>
            <a:off x="710599" y="1083974"/>
            <a:ext cx="1549090" cy="5608750"/>
          </a:xfrm>
          <a:prstGeom prst="rect">
            <a:avLst/>
          </a:prstGeom>
          <a:noFill/>
          <a:ln>
            <a:noFill/>
          </a:ln>
        </p:spPr>
      </p:pic>
      <p:sp>
        <p:nvSpPr>
          <p:cNvPr id="727" name="Google Shape;727;g120d3ee2400_0_36"/>
          <p:cNvSpPr/>
          <p:nvPr/>
        </p:nvSpPr>
        <p:spPr>
          <a:xfrm>
            <a:off x="2297025" y="2776250"/>
            <a:ext cx="1173300" cy="3306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28" name="Google Shape;728;g120d3ee2400_0_36"/>
          <p:cNvPicPr preferRelativeResize="0"/>
          <p:nvPr/>
        </p:nvPicPr>
        <p:blipFill rotWithShape="1">
          <a:blip r:embed="rId5">
            <a:alphaModFix/>
          </a:blip>
          <a:srcRect b="0" l="0" r="0" t="0"/>
          <a:stretch/>
        </p:blipFill>
        <p:spPr>
          <a:xfrm>
            <a:off x="4557350" y="1354138"/>
            <a:ext cx="3733800" cy="1228725"/>
          </a:xfrm>
          <a:prstGeom prst="rect">
            <a:avLst/>
          </a:prstGeom>
          <a:noFill/>
          <a:ln>
            <a:noFill/>
          </a:ln>
        </p:spPr>
      </p:pic>
      <p:sp>
        <p:nvSpPr>
          <p:cNvPr id="729" name="Google Shape;729;g120d3ee2400_0_36"/>
          <p:cNvSpPr txBox="1"/>
          <p:nvPr/>
        </p:nvSpPr>
        <p:spPr>
          <a:xfrm>
            <a:off x="3848275" y="2770150"/>
            <a:ext cx="6918000" cy="3354000"/>
          </a:xfrm>
          <a:prstGeom prst="rect">
            <a:avLst/>
          </a:prstGeom>
          <a:noFill/>
          <a:ln>
            <a:noFill/>
          </a:ln>
        </p:spPr>
        <p:txBody>
          <a:bodyPr anchorCtr="0" anchor="t" bIns="91425" lIns="91425" spcFirstLastPara="1" rIns="91425" wrap="square" tIns="91425">
            <a:noAutofit/>
          </a:bodyPr>
          <a:lstStyle/>
          <a:p>
            <a:pPr indent="0" lvl="0" marL="457200" marR="0" rtl="0" algn="just">
              <a:lnSpc>
                <a:spcPct val="100000"/>
              </a:lnSpc>
              <a:spcBef>
                <a:spcPts val="0"/>
              </a:spcBef>
              <a:spcAft>
                <a:spcPts val="0"/>
              </a:spcAft>
              <a:buClr>
                <a:schemeClr val="dk1"/>
              </a:buClr>
              <a:buSzPts val="1100"/>
              <a:buFont typeface="Arial"/>
              <a:buNone/>
            </a:pPr>
            <a:r>
              <a:t/>
            </a:r>
            <a:endParaRPr b="0" i="0" sz="2300" u="none" cap="none" strike="noStrike">
              <a:solidFill>
                <a:schemeClr val="dk1"/>
              </a:solidFill>
              <a:latin typeface="Rockwell"/>
              <a:ea typeface="Rockwell"/>
              <a:cs typeface="Rockwell"/>
              <a:sym typeface="Rockwell"/>
            </a:endParaRPr>
          </a:p>
        </p:txBody>
      </p:sp>
      <p:sp>
        <p:nvSpPr>
          <p:cNvPr id="730" name="Google Shape;730;g120d3ee2400_0_36"/>
          <p:cNvSpPr/>
          <p:nvPr/>
        </p:nvSpPr>
        <p:spPr>
          <a:xfrm>
            <a:off x="3691550" y="2776250"/>
            <a:ext cx="6415800" cy="3563700"/>
          </a:xfrm>
          <a:prstGeom prst="roundRect">
            <a:avLst>
              <a:gd fmla="val 16667" name="adj"/>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just">
              <a:lnSpc>
                <a:spcPct val="100000"/>
              </a:lnSpc>
              <a:spcBef>
                <a:spcPts val="0"/>
              </a:spcBef>
              <a:spcAft>
                <a:spcPts val="0"/>
              </a:spcAft>
              <a:buClr>
                <a:schemeClr val="dk1"/>
              </a:buClr>
              <a:buSzPts val="1100"/>
              <a:buFont typeface="Arial"/>
              <a:buNone/>
            </a:pPr>
            <a:r>
              <a:rPr lang="es-MX" sz="1700">
                <a:solidFill>
                  <a:schemeClr val="dk1"/>
                </a:solidFill>
                <a:latin typeface="Calibri"/>
                <a:ea typeface="Calibri"/>
                <a:cs typeface="Calibri"/>
                <a:sym typeface="Calibri"/>
              </a:rPr>
              <a:t>Charlas de parte de oficina comunitaria de carabineros</a:t>
            </a:r>
            <a:endParaRPr sz="1700">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Clr>
                <a:schemeClr val="dk1"/>
              </a:buClr>
              <a:buSzPts val="1100"/>
              <a:buFont typeface="Arial"/>
              <a:buNone/>
            </a:pPr>
            <a:r>
              <a:rPr lang="es-MX" sz="1700">
                <a:solidFill>
                  <a:schemeClr val="dk1"/>
                </a:solidFill>
                <a:latin typeface="Calibri"/>
                <a:ea typeface="Calibri"/>
                <a:cs typeface="Calibri"/>
                <a:sym typeface="Calibri"/>
              </a:rPr>
              <a:t>Charlas de brigada de delitos sexuales </a:t>
            </a:r>
            <a:endParaRPr sz="1700">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Clr>
                <a:schemeClr val="dk1"/>
              </a:buClr>
              <a:buSzPts val="1100"/>
              <a:buFont typeface="Arial"/>
              <a:buNone/>
            </a:pPr>
            <a:r>
              <a:rPr lang="es-MX" sz="1700">
                <a:solidFill>
                  <a:schemeClr val="dk1"/>
                </a:solidFill>
                <a:latin typeface="Calibri"/>
                <a:ea typeface="Calibri"/>
                <a:cs typeface="Calibri"/>
                <a:sym typeface="Calibri"/>
              </a:rPr>
              <a:t>Charlas de oficina de la mujer . Municipalidad de Ancud.</a:t>
            </a:r>
            <a:endParaRPr sz="1700">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Clr>
                <a:schemeClr val="dk1"/>
              </a:buClr>
              <a:buSzPts val="1100"/>
              <a:buFont typeface="Arial"/>
              <a:buNone/>
            </a:pPr>
            <a:r>
              <a:rPr lang="es-MX" sz="1700">
                <a:solidFill>
                  <a:schemeClr val="dk1"/>
                </a:solidFill>
                <a:latin typeface="Calibri"/>
                <a:ea typeface="Calibri"/>
                <a:cs typeface="Calibri"/>
                <a:sym typeface="Calibri"/>
              </a:rPr>
              <a:t>Charlas de </a:t>
            </a:r>
            <a:r>
              <a:rPr lang="es-MX" sz="1700">
                <a:solidFill>
                  <a:schemeClr val="dk1"/>
                </a:solidFill>
                <a:latin typeface="Calibri"/>
                <a:ea typeface="Calibri"/>
                <a:cs typeface="Calibri"/>
                <a:sym typeface="Calibri"/>
              </a:rPr>
              <a:t>Fiscalía</a:t>
            </a:r>
            <a:r>
              <a:rPr lang="es-MX" sz="1700">
                <a:solidFill>
                  <a:schemeClr val="dk1"/>
                </a:solidFill>
                <a:latin typeface="Calibri"/>
                <a:ea typeface="Calibri"/>
                <a:cs typeface="Calibri"/>
                <a:sym typeface="Calibri"/>
              </a:rPr>
              <a:t>.</a:t>
            </a:r>
            <a:endParaRPr sz="1700">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Clr>
                <a:schemeClr val="dk1"/>
              </a:buClr>
              <a:buSzPts val="1100"/>
              <a:buFont typeface="Arial"/>
              <a:buNone/>
            </a:pPr>
            <a:r>
              <a:rPr lang="es-MX" sz="1700">
                <a:solidFill>
                  <a:schemeClr val="dk1"/>
                </a:solidFill>
                <a:latin typeface="Calibri"/>
                <a:ea typeface="Calibri"/>
                <a:cs typeface="Calibri"/>
                <a:sym typeface="Calibri"/>
              </a:rPr>
              <a:t>Charlas de Bomberos de Ancud.</a:t>
            </a:r>
            <a:endParaRPr sz="1700">
              <a:solidFill>
                <a:schemeClr val="dk1"/>
              </a:solidFill>
              <a:latin typeface="Calibri"/>
              <a:ea typeface="Calibri"/>
              <a:cs typeface="Calibri"/>
              <a:sym typeface="Calibri"/>
            </a:endParaRPr>
          </a:p>
          <a:p>
            <a:pPr indent="-336550" lvl="0" marL="457200" marR="0" rtl="0" algn="just">
              <a:lnSpc>
                <a:spcPct val="100000"/>
              </a:lnSpc>
              <a:spcBef>
                <a:spcPts val="0"/>
              </a:spcBef>
              <a:spcAft>
                <a:spcPts val="0"/>
              </a:spcAft>
              <a:buClr>
                <a:schemeClr val="dk1"/>
              </a:buClr>
              <a:buSzPts val="1700"/>
              <a:buFont typeface="Calibri"/>
              <a:buChar char="-"/>
            </a:pPr>
            <a:r>
              <a:rPr b="0" i="0" lang="es-MX" sz="1700" u="none" cap="none" strike="noStrike">
                <a:solidFill>
                  <a:schemeClr val="dk1"/>
                </a:solidFill>
                <a:latin typeface="Calibri"/>
                <a:ea typeface="Calibri"/>
                <a:cs typeface="Calibri"/>
                <a:sym typeface="Calibri"/>
              </a:rPr>
              <a:t>Sesiones  AUTOCUIDADO para Docentes.</a:t>
            </a:r>
            <a:endParaRPr b="0" i="0" sz="1700" u="none" cap="none" strike="noStrike">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Clr>
                <a:schemeClr val="dk1"/>
              </a:buClr>
              <a:buSzPts val="1100"/>
              <a:buFont typeface="Arial"/>
              <a:buNone/>
            </a:pPr>
            <a:r>
              <a:t/>
            </a:r>
            <a:endParaRPr b="0" i="0" sz="1700" u="none" cap="none" strike="noStrike">
              <a:solidFill>
                <a:schemeClr val="dk1"/>
              </a:solidFill>
              <a:latin typeface="Calibri"/>
              <a:ea typeface="Calibri"/>
              <a:cs typeface="Calibri"/>
              <a:sym typeface="Calibri"/>
            </a:endParaRPr>
          </a:p>
          <a:p>
            <a:pPr indent="-336550" lvl="0" marL="457200" marR="0" rtl="0" algn="just">
              <a:lnSpc>
                <a:spcPct val="100000"/>
              </a:lnSpc>
              <a:spcBef>
                <a:spcPts val="0"/>
              </a:spcBef>
              <a:spcAft>
                <a:spcPts val="0"/>
              </a:spcAft>
              <a:buClr>
                <a:schemeClr val="dk1"/>
              </a:buClr>
              <a:buSzPts val="1700"/>
              <a:buFont typeface="Calibri"/>
              <a:buChar char="-"/>
            </a:pPr>
            <a:r>
              <a:rPr b="0" i="0" lang="es-MX" sz="1700" u="none" cap="none" strike="noStrike">
                <a:solidFill>
                  <a:schemeClr val="dk1"/>
                </a:solidFill>
                <a:latin typeface="Calibri"/>
                <a:ea typeface="Calibri"/>
                <a:cs typeface="Calibri"/>
                <a:sym typeface="Calibri"/>
              </a:rPr>
              <a:t>Charla de Concientización del TEA Docentes </a:t>
            </a:r>
            <a:endParaRPr b="0" i="0" sz="1700" u="none" cap="none" strike="noStrike">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Clr>
                <a:schemeClr val="dk1"/>
              </a:buClr>
              <a:buSzPts val="1100"/>
              <a:buFont typeface="Arial"/>
              <a:buNone/>
            </a:pPr>
            <a:r>
              <a:rPr b="0" i="0" lang="es-MX" sz="1600" u="none" cap="none" strike="noStrike">
                <a:solidFill>
                  <a:srgbClr val="1155CC"/>
                </a:solidFill>
                <a:uFill>
                  <a:noFill/>
                </a:uFill>
                <a:latin typeface="Arial"/>
                <a:ea typeface="Arial"/>
                <a:cs typeface="Arial"/>
                <a:sym typeface="Arial"/>
                <a:hlinkClick r:id="rId6">
                  <a:extLst>
                    <a:ext uri="{A12FA001-AC4F-418D-AE19-62706E023703}">
                      <ahyp:hlinkClr val="tx"/>
                    </a:ext>
                  </a:extLst>
                </a:hlinkClick>
              </a:rPr>
              <a:t>jornada de sensibilización TEA.pdf</a:t>
            </a:r>
            <a:endParaRPr b="0" i="0" sz="1700" u="none" cap="none" strike="noStrike">
              <a:solidFill>
                <a:schemeClr val="dk1"/>
              </a:solidFill>
              <a:latin typeface="Calibri"/>
              <a:ea typeface="Calibri"/>
              <a:cs typeface="Calibri"/>
              <a:sym typeface="Calibri"/>
            </a:endParaRPr>
          </a:p>
          <a:p>
            <a:pPr indent="-336550" lvl="0" marL="457200" marR="0" rtl="0" algn="just">
              <a:lnSpc>
                <a:spcPct val="100000"/>
              </a:lnSpc>
              <a:spcBef>
                <a:spcPts val="0"/>
              </a:spcBef>
              <a:spcAft>
                <a:spcPts val="0"/>
              </a:spcAft>
              <a:buClr>
                <a:schemeClr val="dk1"/>
              </a:buClr>
              <a:buSzPts val="1700"/>
              <a:buFont typeface="Calibri"/>
              <a:buChar char="-"/>
            </a:pPr>
            <a:r>
              <a:rPr b="0" i="0" lang="es-MX" sz="1700" u="none" cap="none" strike="noStrike">
                <a:solidFill>
                  <a:schemeClr val="dk1"/>
                </a:solidFill>
                <a:latin typeface="Calibri"/>
                <a:ea typeface="Calibri"/>
                <a:cs typeface="Calibri"/>
                <a:sym typeface="Calibri"/>
              </a:rPr>
              <a:t>Charla de Concientización del TEA a As. Educación </a:t>
            </a:r>
            <a:endParaRPr b="0" i="0" sz="1700" u="none" cap="none" strike="noStrike">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Clr>
                <a:schemeClr val="dk1"/>
              </a:buClr>
              <a:buSzPts val="1100"/>
              <a:buFont typeface="Arial"/>
              <a:buNone/>
            </a:pPr>
            <a:r>
              <a:rPr b="0" i="0" lang="es-MX" sz="1600" u="none" cap="none" strike="noStrike">
                <a:solidFill>
                  <a:srgbClr val="1155CC"/>
                </a:solidFill>
                <a:uFill>
                  <a:noFill/>
                </a:uFill>
                <a:latin typeface="Arial"/>
                <a:ea typeface="Arial"/>
                <a:cs typeface="Arial"/>
                <a:sym typeface="Arial"/>
                <a:hlinkClick r:id="rId7">
                  <a:extLst>
                    <a:ext uri="{A12FA001-AC4F-418D-AE19-62706E023703}">
                      <ahyp:hlinkClr val="tx"/>
                    </a:ext>
                  </a:extLst>
                </a:hlinkClick>
              </a:rPr>
              <a:t>jornada de sensibilización TEA.pdf</a:t>
            </a:r>
            <a:endParaRPr b="0" i="0" sz="2300" u="none" cap="none" strike="noStrike">
              <a:solidFill>
                <a:schemeClr val="dk1"/>
              </a:solidFill>
              <a:latin typeface="Rockwell"/>
              <a:ea typeface="Rockwell"/>
              <a:cs typeface="Rockwell"/>
              <a:sym typeface="Rockwe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g120d3ee2400_0_41"/>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737" name="Google Shape;737;g120d3ee2400_0_41"/>
          <p:cNvPicPr preferRelativeResize="0"/>
          <p:nvPr/>
        </p:nvPicPr>
        <p:blipFill rotWithShape="1">
          <a:blip r:embed="rId4">
            <a:alphaModFix/>
          </a:blip>
          <a:srcRect b="0" l="0" r="0" t="0"/>
          <a:stretch/>
        </p:blipFill>
        <p:spPr>
          <a:xfrm>
            <a:off x="710599" y="1083974"/>
            <a:ext cx="1549090" cy="5608750"/>
          </a:xfrm>
          <a:prstGeom prst="rect">
            <a:avLst/>
          </a:prstGeom>
          <a:noFill/>
          <a:ln>
            <a:noFill/>
          </a:ln>
        </p:spPr>
      </p:pic>
      <p:sp>
        <p:nvSpPr>
          <p:cNvPr id="738" name="Google Shape;738;g120d3ee2400_0_41"/>
          <p:cNvSpPr/>
          <p:nvPr/>
        </p:nvSpPr>
        <p:spPr>
          <a:xfrm>
            <a:off x="2119375" y="3731950"/>
            <a:ext cx="635700" cy="7107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739" name="Google Shape;739;g120d3ee2400_0_41"/>
          <p:cNvGraphicFramePr/>
          <p:nvPr/>
        </p:nvGraphicFramePr>
        <p:xfrm>
          <a:off x="2755063" y="2774825"/>
          <a:ext cx="3000000" cy="3000000"/>
        </p:xfrm>
        <a:graphic>
          <a:graphicData uri="http://schemas.openxmlformats.org/drawingml/2006/table">
            <a:tbl>
              <a:tblPr>
                <a:noFill/>
                <a:tableStyleId>{4401E53F-AB3E-498C-94B3-E8A19BF76653}</a:tableStyleId>
              </a:tblPr>
              <a:tblGrid>
                <a:gridCol w="913500"/>
                <a:gridCol w="1206975"/>
                <a:gridCol w="1238950"/>
                <a:gridCol w="1257950"/>
                <a:gridCol w="1305975"/>
                <a:gridCol w="1719675"/>
                <a:gridCol w="1433550"/>
              </a:tblGrid>
              <a:tr h="6410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s-MX" sz="1400" u="none" cap="none" strike="noStrike"/>
                        <a:t>Atención estudiantes </a:t>
                      </a:r>
                      <a:endParaRPr b="1"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s-MX" sz="1400" u="none" cap="none" strike="noStrike"/>
                        <a:t>Atención Apoderados</a:t>
                      </a:r>
                      <a:endParaRPr b="1"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s-MX" sz="1400" u="none" cap="none" strike="noStrike"/>
                        <a:t>Mediaciones </a:t>
                      </a:r>
                      <a:endParaRPr b="1"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s-MX" sz="1400" u="none" cap="none" strike="noStrike"/>
                        <a:t>Casos de convivencia escolar </a:t>
                      </a:r>
                      <a:endParaRPr b="1"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s-MX" sz="1400" u="none" cap="none" strike="noStrike"/>
                        <a:t>taller psicoeducativos</a:t>
                      </a:r>
                      <a:endParaRPr b="1"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s-MX" sz="1400" u="none" cap="none" strike="noStrike"/>
                        <a:t>Atención a Funcionarios </a:t>
                      </a:r>
                      <a:endParaRPr b="1" sz="1400" u="none" cap="none" strike="noStrike"/>
                    </a:p>
                  </a:txBody>
                  <a:tcPr marT="91425" marB="91425" marR="91425" marL="91425">
                    <a:solidFill>
                      <a:schemeClr val="accent2"/>
                    </a:solidFill>
                  </a:tcPr>
                </a:tc>
              </a:tr>
              <a:tr h="486625">
                <a:tc>
                  <a:txBody>
                    <a:bodyPr/>
                    <a:lstStyle/>
                    <a:p>
                      <a:pPr indent="0" lvl="0" marL="0" marR="0" rtl="0" algn="l">
                        <a:lnSpc>
                          <a:spcPct val="100000"/>
                        </a:lnSpc>
                        <a:spcBef>
                          <a:spcPts val="0"/>
                        </a:spcBef>
                        <a:spcAft>
                          <a:spcPts val="0"/>
                        </a:spcAft>
                        <a:buClr>
                          <a:srgbClr val="000000"/>
                        </a:buClr>
                        <a:buSzPts val="1400"/>
                        <a:buFont typeface="Arial"/>
                        <a:buNone/>
                      </a:pPr>
                      <a:r>
                        <a:rPr b="1" lang="es-MX" sz="1400" u="none" cap="none" strike="noStrike"/>
                        <a:t>Ed. Básica</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130</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49</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20</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11</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11</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a:t>8</a:t>
                      </a:r>
                      <a:endParaRPr b="1" sz="1400" u="none" cap="none" strike="noStrike"/>
                    </a:p>
                  </a:txBody>
                  <a:tcPr marT="91425" marB="91425" marR="91425" marL="91425">
                    <a:solidFill>
                      <a:schemeClr val="accent2"/>
                    </a:solidFill>
                  </a:tcPr>
                </a:tc>
              </a:tr>
              <a:tr h="486625">
                <a:tc>
                  <a:txBody>
                    <a:bodyPr/>
                    <a:lstStyle/>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p>
                  </a:txBody>
                  <a:tcPr marT="91425" marB="91425" marR="91425" marL="91425">
                    <a:solidFill>
                      <a:schemeClr val="accent2"/>
                    </a:solidFill>
                  </a:tcPr>
                </a:tc>
              </a:tr>
              <a:tr h="486625">
                <a:tc>
                  <a:txBody>
                    <a:bodyPr/>
                    <a:lstStyle/>
                    <a:p>
                      <a:pPr indent="0" lvl="0" marL="0" marR="0" rtl="0" algn="l">
                        <a:lnSpc>
                          <a:spcPct val="100000"/>
                        </a:lnSpc>
                        <a:spcBef>
                          <a:spcPts val="0"/>
                        </a:spcBef>
                        <a:spcAft>
                          <a:spcPts val="0"/>
                        </a:spcAft>
                        <a:buClr>
                          <a:srgbClr val="000000"/>
                        </a:buClr>
                        <a:buSzPts val="1400"/>
                        <a:buFont typeface="Arial"/>
                        <a:buNone/>
                      </a:pPr>
                      <a:r>
                        <a:rPr b="1" lang="es-MX" sz="1400" u="none" cap="none" strike="noStrike"/>
                        <a:t>Ed. Media</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21</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19</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3</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4</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sz="1400" u="none" cap="none" strike="noStrike"/>
                        <a:t>4</a:t>
                      </a:r>
                      <a:endParaRPr b="1" sz="1400" u="none" cap="none" strike="noStrike"/>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s-MX"/>
                        <a:t>0</a:t>
                      </a:r>
                      <a:endParaRPr b="1" sz="1400" u="none" cap="none" strike="noStrike"/>
                    </a:p>
                  </a:txBody>
                  <a:tcPr marT="91425" marB="91425" marR="91425" marL="91425">
                    <a:solidFill>
                      <a:schemeClr val="accent2"/>
                    </a:solidFill>
                  </a:tcPr>
                </a:tc>
              </a:tr>
              <a:tr h="4866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accent2"/>
                    </a:solidFill>
                  </a:tcPr>
                </a:tc>
              </a:tr>
            </a:tbl>
          </a:graphicData>
        </a:graphic>
      </p:graphicFrame>
      <p:sp>
        <p:nvSpPr>
          <p:cNvPr id="740" name="Google Shape;740;g120d3ee2400_0_41"/>
          <p:cNvSpPr/>
          <p:nvPr/>
        </p:nvSpPr>
        <p:spPr>
          <a:xfrm>
            <a:off x="3668575" y="1557275"/>
            <a:ext cx="4911300" cy="7788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MX" sz="1400" u="none" cap="none" strike="noStrike">
                <a:solidFill>
                  <a:srgbClr val="000000"/>
                </a:solidFill>
                <a:latin typeface="Rockwell"/>
                <a:ea typeface="Rockwell"/>
                <a:cs typeface="Rockwell"/>
                <a:sym typeface="Rockwell"/>
              </a:rPr>
              <a:t>ACCIONES DEL ÁREA PSICOEDUCATIVA </a:t>
            </a:r>
            <a:endParaRPr b="1" i="0" sz="1400" u="none" cap="none" strike="noStrike">
              <a:solidFill>
                <a:srgbClr val="000000"/>
              </a:solidFill>
              <a:latin typeface="Rockwell"/>
              <a:ea typeface="Rockwell"/>
              <a:cs typeface="Rockwell"/>
              <a:sym typeface="Rockwe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pic>
        <p:nvPicPr>
          <p:cNvPr id="746" name="Google Shape;746;g11f97d0b405_0_93"/>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747" name="Google Shape;747;g11f97d0b405_0_93"/>
          <p:cNvPicPr preferRelativeResize="0"/>
          <p:nvPr/>
        </p:nvPicPr>
        <p:blipFill rotWithShape="1">
          <a:blip r:embed="rId4">
            <a:alphaModFix/>
          </a:blip>
          <a:srcRect b="0" l="0" r="0" t="0"/>
          <a:stretch/>
        </p:blipFill>
        <p:spPr>
          <a:xfrm>
            <a:off x="710599" y="1083974"/>
            <a:ext cx="1549090" cy="5608750"/>
          </a:xfrm>
          <a:prstGeom prst="rect">
            <a:avLst/>
          </a:prstGeom>
          <a:noFill/>
          <a:ln>
            <a:noFill/>
          </a:ln>
        </p:spPr>
      </p:pic>
      <p:sp>
        <p:nvSpPr>
          <p:cNvPr id="748" name="Google Shape;748;g11f97d0b405_0_93"/>
          <p:cNvSpPr/>
          <p:nvPr/>
        </p:nvSpPr>
        <p:spPr>
          <a:xfrm>
            <a:off x="2259700" y="3892050"/>
            <a:ext cx="675300" cy="5121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49" name="Google Shape;749;g11f97d0b405_0_93"/>
          <p:cNvPicPr preferRelativeResize="0"/>
          <p:nvPr/>
        </p:nvPicPr>
        <p:blipFill rotWithShape="1">
          <a:blip r:embed="rId5">
            <a:alphaModFix/>
          </a:blip>
          <a:srcRect b="0" l="0" r="0" t="0"/>
          <a:stretch/>
        </p:blipFill>
        <p:spPr>
          <a:xfrm>
            <a:off x="10031875" y="4602100"/>
            <a:ext cx="2160124" cy="1738925"/>
          </a:xfrm>
          <a:prstGeom prst="rect">
            <a:avLst/>
          </a:prstGeom>
          <a:noFill/>
          <a:ln>
            <a:noFill/>
          </a:ln>
        </p:spPr>
      </p:pic>
      <p:sp>
        <p:nvSpPr>
          <p:cNvPr id="750" name="Google Shape;750;g11f97d0b405_0_93"/>
          <p:cNvSpPr/>
          <p:nvPr/>
        </p:nvSpPr>
        <p:spPr>
          <a:xfrm>
            <a:off x="3014237" y="1497375"/>
            <a:ext cx="6938400" cy="4911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1" i="0" lang="es-MX" sz="1700" u="none" cap="none" strike="noStrike">
                <a:solidFill>
                  <a:srgbClr val="000000"/>
                </a:solidFill>
                <a:latin typeface="Rockwell"/>
                <a:ea typeface="Rockwell"/>
                <a:cs typeface="Rockwell"/>
                <a:sym typeface="Rockwell"/>
              </a:rPr>
              <a:t>ACTUALIZACIÓN O CREACIÓN DE PROTOCOLOS DE FUNCIONAMIENTO:</a:t>
            </a:r>
            <a:endParaRPr b="1" i="0" sz="1700" u="none" cap="none" strike="noStrike">
              <a:solidFill>
                <a:srgbClr val="000000"/>
              </a:solidFill>
              <a:latin typeface="Rockwell"/>
              <a:ea typeface="Rockwell"/>
              <a:cs typeface="Rockwell"/>
              <a:sym typeface="Rockwell"/>
            </a:endParaRPr>
          </a:p>
          <a:p>
            <a:pPr indent="-336550" lvl="0" marL="457200" marR="0" rtl="0" algn="ctr">
              <a:lnSpc>
                <a:spcPct val="100000"/>
              </a:lnSpc>
              <a:spcBef>
                <a:spcPts val="0"/>
              </a:spcBef>
              <a:spcAft>
                <a:spcPts val="0"/>
              </a:spcAft>
              <a:buClr>
                <a:srgbClr val="000000"/>
              </a:buClr>
              <a:buSzPts val="1700"/>
              <a:buFont typeface="Rockwell"/>
              <a:buAutoNum type="arabicPeriod"/>
            </a:pPr>
            <a:r>
              <a:rPr b="0" i="0" lang="es-MX" sz="1700" u="none" cap="none" strike="noStrike">
                <a:solidFill>
                  <a:srgbClr val="000000"/>
                </a:solidFill>
                <a:latin typeface="Rockwell"/>
                <a:ea typeface="Rockwell"/>
                <a:cs typeface="Rockwell"/>
                <a:sym typeface="Rockwell"/>
              </a:rPr>
              <a:t>Protocolo de maltrato entre miembros de la comunidad escolar , con énfasis en maltrato entre pares. actualización </a:t>
            </a:r>
            <a:endParaRPr b="0" i="0" sz="1700" u="none" cap="none" strike="noStrike">
              <a:solidFill>
                <a:srgbClr val="000000"/>
              </a:solidFill>
              <a:latin typeface="Rockwell"/>
              <a:ea typeface="Rockwell"/>
              <a:cs typeface="Rockwell"/>
              <a:sym typeface="Rockwell"/>
            </a:endParaRPr>
          </a:p>
          <a:p>
            <a:pPr indent="-336550" lvl="0" marL="457200" marR="0" rtl="0" algn="ctr">
              <a:lnSpc>
                <a:spcPct val="100000"/>
              </a:lnSpc>
              <a:spcBef>
                <a:spcPts val="0"/>
              </a:spcBef>
              <a:spcAft>
                <a:spcPts val="0"/>
              </a:spcAft>
              <a:buClr>
                <a:srgbClr val="000000"/>
              </a:buClr>
              <a:buSzPts val="1700"/>
              <a:buFont typeface="Rockwell"/>
              <a:buAutoNum type="arabicPeriod"/>
            </a:pPr>
            <a:r>
              <a:rPr b="0" i="0" lang="es-MX" sz="1700" u="none" cap="none" strike="noStrike">
                <a:solidFill>
                  <a:srgbClr val="000000"/>
                </a:solidFill>
                <a:latin typeface="Rockwell"/>
                <a:ea typeface="Rockwell"/>
                <a:cs typeface="Rockwell"/>
                <a:sym typeface="Rockwell"/>
              </a:rPr>
              <a:t>Protocolo de accidentes escolares. Actualización en todos los niveles de enseñanza.</a:t>
            </a:r>
            <a:endParaRPr b="0" i="0" sz="1700" u="none" cap="none" strike="noStrike">
              <a:solidFill>
                <a:srgbClr val="000000"/>
              </a:solidFill>
              <a:latin typeface="Rockwell"/>
              <a:ea typeface="Rockwell"/>
              <a:cs typeface="Rockwell"/>
              <a:sym typeface="Rockwell"/>
            </a:endParaRPr>
          </a:p>
          <a:p>
            <a:pPr indent="-336550" lvl="0" marL="457200" marR="0" rtl="0" algn="ctr">
              <a:lnSpc>
                <a:spcPct val="100000"/>
              </a:lnSpc>
              <a:spcBef>
                <a:spcPts val="0"/>
              </a:spcBef>
              <a:spcAft>
                <a:spcPts val="0"/>
              </a:spcAft>
              <a:buClr>
                <a:srgbClr val="000000"/>
              </a:buClr>
              <a:buSzPts val="1700"/>
              <a:buFont typeface="Rockwell"/>
              <a:buAutoNum type="arabicPeriod"/>
            </a:pPr>
            <a:r>
              <a:rPr b="0" i="0" lang="es-MX" sz="1700" u="none" cap="none" strike="noStrike">
                <a:solidFill>
                  <a:srgbClr val="000000"/>
                </a:solidFill>
                <a:latin typeface="Rockwell"/>
                <a:ea typeface="Rockwell"/>
                <a:cs typeface="Rockwell"/>
                <a:sym typeface="Rockwell"/>
              </a:rPr>
              <a:t>Protocolo de uso de comedores en horario de almuerzo, para los niveles de enseñanza básica y media. Incorporación.</a:t>
            </a:r>
            <a:endParaRPr b="0" i="0" sz="1700" u="none" cap="none" strike="noStrike">
              <a:solidFill>
                <a:srgbClr val="000000"/>
              </a:solidFill>
              <a:latin typeface="Rockwell"/>
              <a:ea typeface="Rockwell"/>
              <a:cs typeface="Rockwell"/>
              <a:sym typeface="Rockwell"/>
            </a:endParaRPr>
          </a:p>
          <a:p>
            <a:pPr indent="-336550" lvl="0" marL="457200" marR="0" rtl="0" algn="l">
              <a:lnSpc>
                <a:spcPct val="100000"/>
              </a:lnSpc>
              <a:spcBef>
                <a:spcPts val="0"/>
              </a:spcBef>
              <a:spcAft>
                <a:spcPts val="0"/>
              </a:spcAft>
              <a:buClr>
                <a:srgbClr val="000000"/>
              </a:buClr>
              <a:buSzPts val="1700"/>
              <a:buFont typeface="Rockwell"/>
              <a:buAutoNum type="arabicPeriod"/>
            </a:pPr>
            <a:r>
              <a:rPr b="0" i="0" lang="es-MX" sz="1700" u="none" cap="none" strike="noStrike">
                <a:solidFill>
                  <a:srgbClr val="000000"/>
                </a:solidFill>
                <a:latin typeface="Rockwell"/>
                <a:ea typeface="Rockwell"/>
                <a:cs typeface="Rockwell"/>
                <a:sym typeface="Rockwell"/>
              </a:rPr>
              <a:t>Protocolo de agresiones sexuales  y hechos de connotación sexual, para todos los niveles. Actualización.</a:t>
            </a:r>
            <a:endParaRPr b="0" i="0" sz="1700" u="none" cap="none" strike="noStrike">
              <a:solidFill>
                <a:srgbClr val="000000"/>
              </a:solidFill>
              <a:latin typeface="Rockwell"/>
              <a:ea typeface="Rockwell"/>
              <a:cs typeface="Rockwell"/>
              <a:sym typeface="Rockwell"/>
            </a:endParaRPr>
          </a:p>
          <a:p>
            <a:pPr indent="-336550" lvl="0" marL="457200" marR="0" rtl="0" algn="l">
              <a:lnSpc>
                <a:spcPct val="100000"/>
              </a:lnSpc>
              <a:spcBef>
                <a:spcPts val="0"/>
              </a:spcBef>
              <a:spcAft>
                <a:spcPts val="0"/>
              </a:spcAft>
              <a:buClr>
                <a:srgbClr val="000000"/>
              </a:buClr>
              <a:buSzPts val="1700"/>
              <a:buFont typeface="Rockwell"/>
              <a:buAutoNum type="arabicPeriod"/>
            </a:pPr>
            <a:r>
              <a:rPr b="0" i="0" lang="es-MX" sz="1700" u="none" cap="none" strike="noStrike">
                <a:solidFill>
                  <a:srgbClr val="000000"/>
                </a:solidFill>
                <a:latin typeface="Rockwell"/>
                <a:ea typeface="Rockwell"/>
                <a:cs typeface="Rockwell"/>
                <a:sym typeface="Rockwell"/>
              </a:rPr>
              <a:t>Protocolo de Estudiantes con espectro autista. Actualización .</a:t>
            </a:r>
            <a:endParaRPr b="0" i="0" sz="1700" u="none" cap="none" strike="noStrike">
              <a:solidFill>
                <a:srgbClr val="000000"/>
              </a:solidFill>
              <a:latin typeface="Rockwell"/>
              <a:ea typeface="Rockwell"/>
              <a:cs typeface="Rockwell"/>
              <a:sym typeface="Rockwell"/>
            </a:endParaRPr>
          </a:p>
          <a:p>
            <a:pPr indent="-336550" lvl="0" marL="457200" marR="0" rtl="0" algn="l">
              <a:lnSpc>
                <a:spcPct val="100000"/>
              </a:lnSpc>
              <a:spcBef>
                <a:spcPts val="0"/>
              </a:spcBef>
              <a:spcAft>
                <a:spcPts val="0"/>
              </a:spcAft>
              <a:buClr>
                <a:srgbClr val="000000"/>
              </a:buClr>
              <a:buSzPts val="1700"/>
              <a:buFont typeface="Rockwell"/>
              <a:buAutoNum type="arabicPeriod"/>
            </a:pPr>
            <a:r>
              <a:rPr b="0" i="0" lang="es-MX" sz="1700" u="none" cap="none" strike="noStrike">
                <a:solidFill>
                  <a:srgbClr val="000000"/>
                </a:solidFill>
                <a:latin typeface="Rockwell"/>
                <a:ea typeface="Rockwell"/>
                <a:cs typeface="Rockwell"/>
                <a:sym typeface="Rockwell"/>
              </a:rPr>
              <a:t>Actualización y revisión de RICE en su totalidad.</a:t>
            </a:r>
            <a:endParaRPr b="0" i="0" sz="1700" u="none" cap="none" strike="noStrike">
              <a:solidFill>
                <a:srgbClr val="000000"/>
              </a:solidFill>
              <a:latin typeface="Rockwell"/>
              <a:ea typeface="Rockwell"/>
              <a:cs typeface="Rockwell"/>
              <a:sym typeface="Rockwell"/>
            </a:endParaRPr>
          </a:p>
          <a:p>
            <a:pPr indent="0" lvl="0" marL="457200" marR="0" rtl="0" algn="ctr">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Rockwell"/>
              <a:ea typeface="Rockwell"/>
              <a:cs typeface="Rockwell"/>
              <a:sym typeface="Rockwe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pic>
        <p:nvPicPr>
          <p:cNvPr id="756" name="Google Shape;756;g2c741ff1cdf_3_8"/>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757" name="Google Shape;757;g2c741ff1cdf_3_8"/>
          <p:cNvPicPr preferRelativeResize="0"/>
          <p:nvPr/>
        </p:nvPicPr>
        <p:blipFill rotWithShape="1">
          <a:blip r:embed="rId4">
            <a:alphaModFix/>
          </a:blip>
          <a:srcRect b="0" l="0" r="0" t="0"/>
          <a:stretch/>
        </p:blipFill>
        <p:spPr>
          <a:xfrm>
            <a:off x="710599" y="1083974"/>
            <a:ext cx="1549090" cy="5608750"/>
          </a:xfrm>
          <a:prstGeom prst="rect">
            <a:avLst/>
          </a:prstGeom>
          <a:noFill/>
          <a:ln>
            <a:noFill/>
          </a:ln>
        </p:spPr>
      </p:pic>
      <p:sp>
        <p:nvSpPr>
          <p:cNvPr id="758" name="Google Shape;758;g2c741ff1cdf_3_8"/>
          <p:cNvSpPr/>
          <p:nvPr/>
        </p:nvSpPr>
        <p:spPr>
          <a:xfrm>
            <a:off x="2259700" y="3892050"/>
            <a:ext cx="675300" cy="5121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59" name="Google Shape;759;g2c741ff1cdf_3_8"/>
          <p:cNvPicPr preferRelativeResize="0"/>
          <p:nvPr/>
        </p:nvPicPr>
        <p:blipFill rotWithShape="1">
          <a:blip r:embed="rId5">
            <a:alphaModFix/>
          </a:blip>
          <a:srcRect b="0" l="0" r="0" t="0"/>
          <a:stretch/>
        </p:blipFill>
        <p:spPr>
          <a:xfrm>
            <a:off x="10031875" y="4602100"/>
            <a:ext cx="2160124" cy="1738925"/>
          </a:xfrm>
          <a:prstGeom prst="rect">
            <a:avLst/>
          </a:prstGeom>
          <a:noFill/>
          <a:ln>
            <a:noFill/>
          </a:ln>
        </p:spPr>
      </p:pic>
      <p:sp>
        <p:nvSpPr>
          <p:cNvPr id="760" name="Google Shape;760;g2c741ff1cdf_3_8"/>
          <p:cNvSpPr/>
          <p:nvPr/>
        </p:nvSpPr>
        <p:spPr>
          <a:xfrm>
            <a:off x="3014237" y="1497375"/>
            <a:ext cx="6938400" cy="4911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700"/>
              <a:buFont typeface="Arial"/>
              <a:buNone/>
            </a:pPr>
            <a:r>
              <a:rPr b="1" i="0" lang="es-MX" sz="1700" u="none" cap="none" strike="noStrike">
                <a:solidFill>
                  <a:srgbClr val="000000"/>
                </a:solidFill>
                <a:latin typeface="Rockwell"/>
                <a:ea typeface="Rockwell"/>
                <a:cs typeface="Rockwell"/>
                <a:sym typeface="Rockwell"/>
              </a:rPr>
              <a:t>CASOS FRENTE A SUPERINTENDENCIA DE EDUCACIÓN:</a:t>
            </a:r>
            <a:endParaRPr b="1" i="0" sz="1700" u="none" cap="none" strike="noStrike">
              <a:solidFill>
                <a:srgbClr val="000000"/>
              </a:solidFill>
              <a:latin typeface="Rockwell"/>
              <a:ea typeface="Rockwell"/>
              <a:cs typeface="Rockwell"/>
              <a:sym typeface="Rockwell"/>
            </a:endParaRPr>
          </a:p>
          <a:p>
            <a:pPr indent="0" lvl="0" marL="45720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Rockwell"/>
              <a:ea typeface="Rockwell"/>
              <a:cs typeface="Rockwell"/>
              <a:sym typeface="Rockwell"/>
            </a:endParaRPr>
          </a:p>
          <a:p>
            <a:pPr indent="-336550" lvl="0" marL="457200" marR="0" rtl="0" algn="l">
              <a:lnSpc>
                <a:spcPct val="100000"/>
              </a:lnSpc>
              <a:spcBef>
                <a:spcPts val="0"/>
              </a:spcBef>
              <a:spcAft>
                <a:spcPts val="0"/>
              </a:spcAft>
              <a:buClr>
                <a:srgbClr val="000000"/>
              </a:buClr>
              <a:buSzPts val="1700"/>
              <a:buFont typeface="Rockwell"/>
              <a:buChar char="-"/>
            </a:pPr>
            <a:r>
              <a:rPr b="0" i="0" lang="es-MX" sz="1700" u="none" cap="none" strike="noStrike">
                <a:solidFill>
                  <a:srgbClr val="000000"/>
                </a:solidFill>
                <a:latin typeface="Rockwell"/>
                <a:ea typeface="Rockwell"/>
                <a:cs typeface="Rockwell"/>
                <a:sym typeface="Rockwell"/>
              </a:rPr>
              <a:t>Ed. parvularia:  </a:t>
            </a:r>
            <a:r>
              <a:rPr lang="es-MX" sz="1700">
                <a:latin typeface="Rockwell"/>
                <a:ea typeface="Rockwell"/>
                <a:cs typeface="Rockwell"/>
                <a:sym typeface="Rockwell"/>
              </a:rPr>
              <a:t>0 </a:t>
            </a:r>
            <a:r>
              <a:rPr b="0" i="0" lang="es-MX" sz="1700" u="none" cap="none" strike="noStrike">
                <a:solidFill>
                  <a:srgbClr val="000000"/>
                </a:solidFill>
                <a:latin typeface="Rockwell"/>
                <a:ea typeface="Rockwell"/>
                <a:cs typeface="Rockwell"/>
                <a:sym typeface="Rockwell"/>
              </a:rPr>
              <a:t>casos.</a:t>
            </a:r>
            <a:endParaRPr b="0" i="0" sz="1700" u="none" cap="none" strike="noStrike">
              <a:solidFill>
                <a:srgbClr val="000000"/>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Rockwell"/>
              <a:ea typeface="Rockwell"/>
              <a:cs typeface="Rockwell"/>
              <a:sym typeface="Rockwell"/>
            </a:endParaRPr>
          </a:p>
          <a:p>
            <a:pPr indent="-336550" lvl="0" marL="457200" marR="0" rtl="0" algn="l">
              <a:lnSpc>
                <a:spcPct val="100000"/>
              </a:lnSpc>
              <a:spcBef>
                <a:spcPts val="0"/>
              </a:spcBef>
              <a:spcAft>
                <a:spcPts val="0"/>
              </a:spcAft>
              <a:buClr>
                <a:srgbClr val="000000"/>
              </a:buClr>
              <a:buSzPts val="1700"/>
              <a:buFont typeface="Rockwell"/>
              <a:buChar char="-"/>
            </a:pPr>
            <a:r>
              <a:rPr b="0" i="0" lang="es-MX" sz="1700" u="none" cap="none" strike="noStrike">
                <a:solidFill>
                  <a:srgbClr val="000000"/>
                </a:solidFill>
                <a:latin typeface="Rockwell"/>
                <a:ea typeface="Rockwell"/>
                <a:cs typeface="Rockwell"/>
                <a:sym typeface="Rockwell"/>
              </a:rPr>
              <a:t>Ed. Básica: </a:t>
            </a:r>
            <a:r>
              <a:rPr lang="es-MX" sz="1700">
                <a:latin typeface="Rockwell"/>
                <a:ea typeface="Rockwell"/>
                <a:cs typeface="Rockwell"/>
                <a:sym typeface="Rockwell"/>
              </a:rPr>
              <a:t>0</a:t>
            </a:r>
            <a:r>
              <a:rPr b="0" i="0" lang="es-MX" sz="1700" u="none" cap="none" strike="noStrike">
                <a:solidFill>
                  <a:srgbClr val="000000"/>
                </a:solidFill>
                <a:latin typeface="Rockwell"/>
                <a:ea typeface="Rockwell"/>
                <a:cs typeface="Rockwell"/>
                <a:sym typeface="Rockwell"/>
              </a:rPr>
              <a:t> casos.</a:t>
            </a:r>
            <a:endParaRPr b="0" i="0" sz="1700" u="none" cap="none" strike="noStrike">
              <a:solidFill>
                <a:srgbClr val="000000"/>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Rockwell"/>
              <a:ea typeface="Rockwell"/>
              <a:cs typeface="Rockwell"/>
              <a:sym typeface="Rockwell"/>
            </a:endParaRPr>
          </a:p>
          <a:p>
            <a:pPr indent="-336550" lvl="0" marL="457200" marR="0" rtl="0" algn="l">
              <a:lnSpc>
                <a:spcPct val="100000"/>
              </a:lnSpc>
              <a:spcBef>
                <a:spcPts val="0"/>
              </a:spcBef>
              <a:spcAft>
                <a:spcPts val="0"/>
              </a:spcAft>
              <a:buClr>
                <a:srgbClr val="000000"/>
              </a:buClr>
              <a:buSzPts val="1700"/>
              <a:buFont typeface="Rockwell"/>
              <a:buChar char="-"/>
            </a:pPr>
            <a:r>
              <a:rPr b="0" i="0" lang="es-MX" sz="1700" u="none" cap="none" strike="noStrike">
                <a:solidFill>
                  <a:srgbClr val="000000"/>
                </a:solidFill>
                <a:latin typeface="Rockwell"/>
                <a:ea typeface="Rockwell"/>
                <a:cs typeface="Rockwell"/>
                <a:sym typeface="Rockwell"/>
              </a:rPr>
              <a:t>Ed. Media: 1 caso</a:t>
            </a:r>
            <a:endParaRPr b="0" i="0" sz="1700" u="none" cap="none" strike="noStrike">
              <a:solidFill>
                <a:srgbClr val="000000"/>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Rockwell"/>
              <a:ea typeface="Rockwell"/>
              <a:cs typeface="Rockwell"/>
              <a:sym typeface="Rockwell"/>
            </a:endParaRPr>
          </a:p>
          <a:p>
            <a:pPr indent="0" lvl="0" marL="457200" marR="0" rtl="0" algn="l">
              <a:lnSpc>
                <a:spcPct val="100000"/>
              </a:lnSpc>
              <a:spcBef>
                <a:spcPts val="0"/>
              </a:spcBef>
              <a:spcAft>
                <a:spcPts val="0"/>
              </a:spcAft>
              <a:buClr>
                <a:srgbClr val="000000"/>
              </a:buClr>
              <a:buSzPts val="1700"/>
              <a:buFont typeface="Arial"/>
              <a:buNone/>
            </a:pPr>
            <a:r>
              <a:rPr b="1" i="0" lang="es-MX" sz="1700" u="none" cap="none" strike="noStrike">
                <a:solidFill>
                  <a:srgbClr val="000000"/>
                </a:solidFill>
                <a:latin typeface="Rockwell"/>
                <a:ea typeface="Rockwell"/>
                <a:cs typeface="Rockwell"/>
                <a:sym typeface="Rockwell"/>
              </a:rPr>
              <a:t>CASOS DERIVADOS A ENTIDADES EXTERNAS O DE     APOYO A LA LABOR EDUCATIVA:</a:t>
            </a:r>
            <a:endParaRPr b="1" i="0" sz="1700" u="none" cap="none" strike="noStrike">
              <a:solidFill>
                <a:srgbClr val="000000"/>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Rockwell"/>
              <a:ea typeface="Rockwell"/>
              <a:cs typeface="Rockwell"/>
              <a:sym typeface="Rockwell"/>
            </a:endParaRPr>
          </a:p>
          <a:p>
            <a:pPr indent="-336550" lvl="0" marL="457200" marR="0" rtl="0" algn="l">
              <a:lnSpc>
                <a:spcPct val="100000"/>
              </a:lnSpc>
              <a:spcBef>
                <a:spcPts val="0"/>
              </a:spcBef>
              <a:spcAft>
                <a:spcPts val="0"/>
              </a:spcAft>
              <a:buClr>
                <a:srgbClr val="000000"/>
              </a:buClr>
              <a:buSzPts val="1700"/>
              <a:buFont typeface="Rockwell"/>
              <a:buChar char="-"/>
            </a:pPr>
            <a:r>
              <a:rPr b="0" i="0" lang="es-MX" sz="1700" u="none" cap="none" strike="noStrike">
                <a:solidFill>
                  <a:srgbClr val="000000"/>
                </a:solidFill>
                <a:latin typeface="Rockwell"/>
                <a:ea typeface="Rockwell"/>
                <a:cs typeface="Rockwell"/>
                <a:sym typeface="Rockwell"/>
              </a:rPr>
              <a:t>Ed. Parvularia: 0 caso.</a:t>
            </a:r>
            <a:endParaRPr b="0" i="0" sz="1700" u="none" cap="none" strike="noStrike">
              <a:solidFill>
                <a:srgbClr val="000000"/>
              </a:solidFill>
              <a:latin typeface="Rockwell"/>
              <a:ea typeface="Rockwell"/>
              <a:cs typeface="Rockwell"/>
              <a:sym typeface="Rockwel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Rockwell"/>
              <a:ea typeface="Rockwell"/>
              <a:cs typeface="Rockwell"/>
              <a:sym typeface="Rockwell"/>
            </a:endParaRPr>
          </a:p>
          <a:p>
            <a:pPr indent="-336550" lvl="0" marL="457200" marR="0" rtl="0" algn="l">
              <a:lnSpc>
                <a:spcPct val="100000"/>
              </a:lnSpc>
              <a:spcBef>
                <a:spcPts val="0"/>
              </a:spcBef>
              <a:spcAft>
                <a:spcPts val="0"/>
              </a:spcAft>
              <a:buClr>
                <a:srgbClr val="000000"/>
              </a:buClr>
              <a:buSzPts val="1700"/>
              <a:buFont typeface="Rockwell"/>
              <a:buChar char="-"/>
            </a:pPr>
            <a:r>
              <a:rPr b="0" i="0" lang="es-MX" sz="1700" u="none" cap="none" strike="noStrike">
                <a:solidFill>
                  <a:srgbClr val="000000"/>
                </a:solidFill>
                <a:latin typeface="Rockwell"/>
                <a:ea typeface="Rockwell"/>
                <a:cs typeface="Rockwell"/>
                <a:sym typeface="Rockwell"/>
              </a:rPr>
              <a:t>Ed. Básica: 3 casos.</a:t>
            </a:r>
            <a:endParaRPr b="0" i="0" sz="1700" u="none" cap="none" strike="noStrike">
              <a:solidFill>
                <a:srgbClr val="000000"/>
              </a:solidFill>
              <a:latin typeface="Rockwell"/>
              <a:ea typeface="Rockwell"/>
              <a:cs typeface="Rockwell"/>
              <a:sym typeface="Rockwel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Rockwell"/>
              <a:ea typeface="Rockwell"/>
              <a:cs typeface="Rockwell"/>
              <a:sym typeface="Rockwell"/>
            </a:endParaRPr>
          </a:p>
          <a:p>
            <a:pPr indent="-336550" lvl="0" marL="457200" marR="0" rtl="0" algn="l">
              <a:lnSpc>
                <a:spcPct val="100000"/>
              </a:lnSpc>
              <a:spcBef>
                <a:spcPts val="0"/>
              </a:spcBef>
              <a:spcAft>
                <a:spcPts val="0"/>
              </a:spcAft>
              <a:buClr>
                <a:srgbClr val="000000"/>
              </a:buClr>
              <a:buSzPts val="1700"/>
              <a:buFont typeface="Rockwell"/>
              <a:buChar char="-"/>
            </a:pPr>
            <a:r>
              <a:rPr b="0" i="0" lang="es-MX" sz="1700" u="none" cap="none" strike="noStrike">
                <a:solidFill>
                  <a:srgbClr val="000000"/>
                </a:solidFill>
                <a:latin typeface="Rockwell"/>
                <a:ea typeface="Rockwell"/>
                <a:cs typeface="Rockwell"/>
                <a:sym typeface="Rockwell"/>
              </a:rPr>
              <a:t>Ed. Media: </a:t>
            </a:r>
            <a:r>
              <a:rPr lang="es-MX" sz="1700">
                <a:latin typeface="Rockwell"/>
                <a:ea typeface="Rockwell"/>
                <a:cs typeface="Rockwell"/>
                <a:sym typeface="Rockwell"/>
              </a:rPr>
              <a:t>1</a:t>
            </a:r>
            <a:r>
              <a:rPr b="0" i="0" lang="es-MX" sz="1700" u="none" cap="none" strike="noStrike">
                <a:solidFill>
                  <a:srgbClr val="000000"/>
                </a:solidFill>
                <a:latin typeface="Rockwell"/>
                <a:ea typeface="Rockwell"/>
                <a:cs typeface="Rockwell"/>
                <a:sym typeface="Rockwell"/>
              </a:rPr>
              <a:t> Casos</a:t>
            </a:r>
            <a:endParaRPr b="0" i="0" sz="1700" u="none" cap="none" strike="noStrike">
              <a:solidFill>
                <a:srgbClr val="000000"/>
              </a:solidFill>
              <a:latin typeface="Rockwell"/>
              <a:ea typeface="Rockwell"/>
              <a:cs typeface="Rockwell"/>
              <a:sym typeface="Rockwell"/>
            </a:endParaRPr>
          </a:p>
          <a:p>
            <a:pPr indent="0" lvl="0" marL="457200" marR="0" rtl="0" algn="ctr">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Rockwell"/>
              <a:ea typeface="Rockwell"/>
              <a:cs typeface="Rockwell"/>
              <a:sym typeface="Rockwe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pic>
        <p:nvPicPr>
          <p:cNvPr id="766" name="Google Shape;766;g120d3ee2400_0_56"/>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767" name="Google Shape;767;g120d3ee2400_0_56"/>
          <p:cNvPicPr preferRelativeResize="0"/>
          <p:nvPr/>
        </p:nvPicPr>
        <p:blipFill rotWithShape="1">
          <a:blip r:embed="rId4">
            <a:alphaModFix/>
          </a:blip>
          <a:srcRect b="0" l="0" r="0" t="0"/>
          <a:stretch/>
        </p:blipFill>
        <p:spPr>
          <a:xfrm>
            <a:off x="710599" y="1083974"/>
            <a:ext cx="1549090" cy="5608750"/>
          </a:xfrm>
          <a:prstGeom prst="rect">
            <a:avLst/>
          </a:prstGeom>
          <a:noFill/>
          <a:ln>
            <a:noFill/>
          </a:ln>
        </p:spPr>
      </p:pic>
      <p:sp>
        <p:nvSpPr>
          <p:cNvPr id="768" name="Google Shape;768;g120d3ee2400_0_56"/>
          <p:cNvSpPr/>
          <p:nvPr/>
        </p:nvSpPr>
        <p:spPr>
          <a:xfrm>
            <a:off x="2412700" y="3916500"/>
            <a:ext cx="889200" cy="4791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9" name="Google Shape;769;g120d3ee2400_0_56"/>
          <p:cNvSpPr/>
          <p:nvPr/>
        </p:nvSpPr>
        <p:spPr>
          <a:xfrm>
            <a:off x="3418475" y="329425"/>
            <a:ext cx="6742200" cy="6363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s-MX" sz="2000" u="none" cap="none" strike="noStrike">
                <a:solidFill>
                  <a:srgbClr val="000000"/>
                </a:solidFill>
                <a:latin typeface="Arial"/>
                <a:ea typeface="Arial"/>
                <a:cs typeface="Arial"/>
                <a:sym typeface="Arial"/>
              </a:rPr>
              <a:t>DURANTE EL 2024:</a:t>
            </a:r>
            <a:endParaRPr b="1"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Aplicación del diagnóstico emocional DIA</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Actividades de participación de toda la comunidad educativa.</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Mes del Libro- ABRIL  Concurso</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Campeonato 3x3 basketball</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Dia del Alumno.</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Mes de Chiloé. </a:t>
            </a:r>
            <a:r>
              <a:rPr b="0" i="0" lang="es-MX" sz="2000" u="none" cap="none" strike="noStrike">
                <a:solidFill>
                  <a:schemeClr val="dk1"/>
                </a:solidFill>
                <a:latin typeface="Arial"/>
                <a:ea typeface="Arial"/>
                <a:cs typeface="Arial"/>
                <a:sym typeface="Arial"/>
              </a:rPr>
              <a:t>Aco con transmisión virtual.</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Semana de aniversario. Presentación de alianzas. La nochecita.</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Mes de la Solidaridad: Agosto Campaña </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 Velada de Fiestas Patrias. Septiembre. Gimnasio  de </a:t>
            </a:r>
            <a:r>
              <a:rPr lang="es-MX" sz="2000"/>
              <a:t>Fiscal.</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kermes de padres, madres y apoderados</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SzPts val="2000"/>
              <a:buChar char="-"/>
            </a:pPr>
            <a:r>
              <a:rPr lang="es-MX" sz="2000"/>
              <a:t>Feria cientifica </a:t>
            </a:r>
            <a:endParaRPr sz="2000"/>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Acto Yo se Leer.</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Misa de Aniversario.</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Despedida de los 4° Medios</a:t>
            </a:r>
            <a:endParaRPr b="0" i="0" sz="2000" u="none" cap="none" strike="noStrike">
              <a:solidFill>
                <a:srgbClr val="000000"/>
              </a:solidFill>
              <a:latin typeface="Arial"/>
              <a:ea typeface="Arial"/>
              <a:cs typeface="Arial"/>
              <a:sym typeface="Arial"/>
            </a:endParaRPr>
          </a:p>
          <a:p>
            <a:pPr indent="-355600" lvl="0" marL="457200" marR="0" rtl="0" algn="l">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Paseo institucional de funcionarios </a:t>
            </a:r>
            <a:endParaRPr b="0" i="0" sz="2000" u="none" cap="none" strike="noStrike">
              <a:solidFill>
                <a:srgbClr val="000000"/>
              </a:solidFill>
              <a:latin typeface="Arial"/>
              <a:ea typeface="Arial"/>
              <a:cs typeface="Arial"/>
              <a:sym typeface="Arial"/>
            </a:endParaRPr>
          </a:p>
        </p:txBody>
      </p:sp>
      <p:pic>
        <p:nvPicPr>
          <p:cNvPr id="770" name="Google Shape;770;g120d3ee2400_0_56"/>
          <p:cNvPicPr preferRelativeResize="0"/>
          <p:nvPr/>
        </p:nvPicPr>
        <p:blipFill rotWithShape="1">
          <a:blip r:embed="rId5">
            <a:alphaModFix/>
          </a:blip>
          <a:srcRect b="0" l="0" r="0" t="0"/>
          <a:stretch/>
        </p:blipFill>
        <p:spPr>
          <a:xfrm flipH="1">
            <a:off x="10277225" y="4699175"/>
            <a:ext cx="1760425" cy="17604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pic>
        <p:nvPicPr>
          <p:cNvPr id="776" name="Google Shape;776;g2103819921c_0_1"/>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777" name="Google Shape;777;g2103819921c_0_1"/>
          <p:cNvPicPr preferRelativeResize="0"/>
          <p:nvPr/>
        </p:nvPicPr>
        <p:blipFill rotWithShape="1">
          <a:blip r:embed="rId4">
            <a:alphaModFix/>
          </a:blip>
          <a:srcRect b="0" l="0" r="0" t="0"/>
          <a:stretch/>
        </p:blipFill>
        <p:spPr>
          <a:xfrm>
            <a:off x="710599" y="1083974"/>
            <a:ext cx="1549090" cy="5608750"/>
          </a:xfrm>
          <a:prstGeom prst="rect">
            <a:avLst/>
          </a:prstGeom>
          <a:noFill/>
          <a:ln>
            <a:noFill/>
          </a:ln>
        </p:spPr>
      </p:pic>
      <p:sp>
        <p:nvSpPr>
          <p:cNvPr id="778" name="Google Shape;778;g2103819921c_0_1"/>
          <p:cNvSpPr/>
          <p:nvPr/>
        </p:nvSpPr>
        <p:spPr>
          <a:xfrm>
            <a:off x="2344467" y="5559300"/>
            <a:ext cx="449400" cy="3636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79" name="Google Shape;779;g2103819921c_0_1"/>
          <p:cNvPicPr preferRelativeResize="0"/>
          <p:nvPr/>
        </p:nvPicPr>
        <p:blipFill rotWithShape="1">
          <a:blip r:embed="rId5">
            <a:alphaModFix/>
          </a:blip>
          <a:srcRect b="0" l="0" r="0" t="0"/>
          <a:stretch/>
        </p:blipFill>
        <p:spPr>
          <a:xfrm>
            <a:off x="9554643" y="4595275"/>
            <a:ext cx="2124450" cy="1460275"/>
          </a:xfrm>
          <a:prstGeom prst="rect">
            <a:avLst/>
          </a:prstGeom>
          <a:noFill/>
          <a:ln>
            <a:noFill/>
          </a:ln>
        </p:spPr>
      </p:pic>
      <p:sp>
        <p:nvSpPr>
          <p:cNvPr id="780" name="Google Shape;780;g2103819921c_0_1"/>
          <p:cNvSpPr/>
          <p:nvPr/>
        </p:nvSpPr>
        <p:spPr>
          <a:xfrm>
            <a:off x="3069625" y="2171200"/>
            <a:ext cx="5675100" cy="40131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Rockwell"/>
              <a:buChar char="-"/>
            </a:pPr>
            <a:r>
              <a:rPr b="0" i="0" lang="es-MX" sz="1800" u="none" cap="none" strike="noStrike">
                <a:solidFill>
                  <a:schemeClr val="dk1"/>
                </a:solidFill>
                <a:latin typeface="Rockwell"/>
                <a:ea typeface="Rockwell"/>
                <a:cs typeface="Rockwell"/>
                <a:sym typeface="Rockwell"/>
              </a:rPr>
              <a:t>Participación de nuestros estudiantes en:</a:t>
            </a:r>
            <a:endParaRPr b="0" i="0" sz="1800" u="none" cap="none" strike="noStrike">
              <a:solidFill>
                <a:schemeClr val="dk1"/>
              </a:solidFill>
              <a:latin typeface="Rockwell"/>
              <a:ea typeface="Rockwell"/>
              <a:cs typeface="Rockwell"/>
              <a:sym typeface="Rockwell"/>
            </a:endParaRPr>
          </a:p>
          <a:p>
            <a:pPr indent="-342900" lvl="0" marL="457200" marR="0" rtl="0" algn="l">
              <a:lnSpc>
                <a:spcPct val="100000"/>
              </a:lnSpc>
              <a:spcBef>
                <a:spcPts val="0"/>
              </a:spcBef>
              <a:spcAft>
                <a:spcPts val="0"/>
              </a:spcAft>
              <a:buClr>
                <a:schemeClr val="dk1"/>
              </a:buClr>
              <a:buSzPts val="1800"/>
              <a:buFont typeface="Rockwell"/>
              <a:buAutoNum type="arabicPeriod"/>
            </a:pPr>
            <a:r>
              <a:rPr b="0" i="0" lang="es-MX" sz="1800" u="none" cap="none" strike="noStrike">
                <a:solidFill>
                  <a:schemeClr val="dk1"/>
                </a:solidFill>
                <a:latin typeface="Rockwell"/>
                <a:ea typeface="Rockwell"/>
                <a:cs typeface="Rockwell"/>
                <a:sym typeface="Rockwell"/>
              </a:rPr>
              <a:t>Campeonatos en juegos escolares ( atletismo, ajedrez, fútbol, basquetbol, voleibol.</a:t>
            </a:r>
            <a:endParaRPr b="0" i="0" sz="1800" u="none" cap="none" strike="noStrike">
              <a:solidFill>
                <a:schemeClr val="dk1"/>
              </a:solidFill>
              <a:latin typeface="Rockwell"/>
              <a:ea typeface="Rockwell"/>
              <a:cs typeface="Rockwell"/>
              <a:sym typeface="Rockwell"/>
            </a:endParaRPr>
          </a:p>
          <a:p>
            <a:pPr indent="-342900" lvl="0" marL="457200" marR="0" rtl="0" algn="l">
              <a:lnSpc>
                <a:spcPct val="100000"/>
              </a:lnSpc>
              <a:spcBef>
                <a:spcPts val="0"/>
              </a:spcBef>
              <a:spcAft>
                <a:spcPts val="0"/>
              </a:spcAft>
              <a:buClr>
                <a:schemeClr val="dk1"/>
              </a:buClr>
              <a:buSzPts val="1800"/>
              <a:buFont typeface="Rockwell"/>
              <a:buAutoNum type="arabicPeriod"/>
            </a:pPr>
            <a:r>
              <a:rPr b="0" i="0" lang="es-MX" sz="1800" u="none" cap="none" strike="noStrike">
                <a:solidFill>
                  <a:schemeClr val="dk1"/>
                </a:solidFill>
                <a:latin typeface="Rockwell"/>
                <a:ea typeface="Rockwell"/>
                <a:cs typeface="Rockwell"/>
                <a:sym typeface="Rockwell"/>
              </a:rPr>
              <a:t>Organización de campeonatos y encuentros  deportivos con otros establecimientos.</a:t>
            </a:r>
            <a:endParaRPr b="0" i="0" sz="1800" u="none" cap="none" strike="noStrike">
              <a:solidFill>
                <a:schemeClr val="dk1"/>
              </a:solidFill>
              <a:latin typeface="Rockwell"/>
              <a:ea typeface="Rockwell"/>
              <a:cs typeface="Rockwell"/>
              <a:sym typeface="Rockwell"/>
            </a:endParaRPr>
          </a:p>
          <a:p>
            <a:pPr indent="-342900" lvl="0" marL="457200" marR="0" rtl="0" algn="l">
              <a:lnSpc>
                <a:spcPct val="100000"/>
              </a:lnSpc>
              <a:spcBef>
                <a:spcPts val="0"/>
              </a:spcBef>
              <a:spcAft>
                <a:spcPts val="0"/>
              </a:spcAft>
              <a:buClr>
                <a:schemeClr val="dk1"/>
              </a:buClr>
              <a:buSzPts val="1800"/>
              <a:buFont typeface="Rockwell"/>
              <a:buAutoNum type="arabicPeriod"/>
            </a:pPr>
            <a:r>
              <a:rPr b="0" i="0" lang="es-MX" sz="1800" u="none" cap="none" strike="noStrike">
                <a:solidFill>
                  <a:schemeClr val="dk1"/>
                </a:solidFill>
                <a:latin typeface="Rockwell"/>
                <a:ea typeface="Rockwell"/>
                <a:cs typeface="Rockwell"/>
                <a:sym typeface="Rockwell"/>
              </a:rPr>
              <a:t>Participación en competencia escolar de cueca.</a:t>
            </a:r>
            <a:endParaRPr b="0" i="0" sz="1800" u="none" cap="none" strike="noStrike">
              <a:solidFill>
                <a:schemeClr val="dk1"/>
              </a:solidFill>
              <a:latin typeface="Rockwell"/>
              <a:ea typeface="Rockwell"/>
              <a:cs typeface="Rockwell"/>
              <a:sym typeface="Rockwell"/>
            </a:endParaRPr>
          </a:p>
          <a:p>
            <a:pPr indent="-342900" lvl="0" marL="457200" marR="0" rtl="0" algn="l">
              <a:lnSpc>
                <a:spcPct val="100000"/>
              </a:lnSpc>
              <a:spcBef>
                <a:spcPts val="0"/>
              </a:spcBef>
              <a:spcAft>
                <a:spcPts val="0"/>
              </a:spcAft>
              <a:buClr>
                <a:schemeClr val="dk1"/>
              </a:buClr>
              <a:buSzPts val="1800"/>
              <a:buFont typeface="Rockwell"/>
              <a:buAutoNum type="arabicPeriod"/>
            </a:pPr>
            <a:r>
              <a:rPr b="0" i="0" lang="es-MX" sz="1800" u="none" cap="none" strike="noStrike">
                <a:solidFill>
                  <a:schemeClr val="dk1"/>
                </a:solidFill>
                <a:latin typeface="Rockwell"/>
                <a:ea typeface="Rockwell"/>
                <a:cs typeface="Rockwell"/>
                <a:sym typeface="Rockwell"/>
              </a:rPr>
              <a:t>Participación del centro de estudiantes y comunidad en general en campañas solidarias.</a:t>
            </a:r>
            <a:endParaRPr b="0" i="0" sz="1800" u="none" cap="none" strike="noStrike">
              <a:solidFill>
                <a:schemeClr val="dk1"/>
              </a:solidFill>
              <a:latin typeface="Rockwell"/>
              <a:ea typeface="Rockwell"/>
              <a:cs typeface="Rockwell"/>
              <a:sym typeface="Rockwell"/>
            </a:endParaRPr>
          </a:p>
          <a:p>
            <a:pPr indent="-342900" lvl="0" marL="457200" marR="0" rtl="0" algn="l">
              <a:lnSpc>
                <a:spcPct val="100000"/>
              </a:lnSpc>
              <a:spcBef>
                <a:spcPts val="0"/>
              </a:spcBef>
              <a:spcAft>
                <a:spcPts val="0"/>
              </a:spcAft>
              <a:buClr>
                <a:schemeClr val="dk1"/>
              </a:buClr>
              <a:buSzPts val="1800"/>
              <a:buFont typeface="Rockwell"/>
              <a:buAutoNum type="arabicPeriod"/>
            </a:pPr>
            <a:r>
              <a:rPr b="0" i="0" lang="es-MX" sz="1800" u="none" cap="none" strike="noStrike">
                <a:solidFill>
                  <a:schemeClr val="dk1"/>
                </a:solidFill>
                <a:latin typeface="Rockwell"/>
                <a:ea typeface="Rockwell"/>
                <a:cs typeface="Rockwell"/>
                <a:sym typeface="Rockwell"/>
              </a:rPr>
              <a:t>visitas y compartir experiencias educativas con otras realidades.</a:t>
            </a:r>
            <a:endParaRPr b="0" i="0" sz="1800" u="none" cap="none" strike="noStrike">
              <a:solidFill>
                <a:schemeClr val="dk1"/>
              </a:solidFill>
              <a:latin typeface="Rockwell"/>
              <a:ea typeface="Rockwell"/>
              <a:cs typeface="Rockwell"/>
              <a:sym typeface="Rockwel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ckwell"/>
              <a:ea typeface="Rockwell"/>
              <a:cs typeface="Rockwell"/>
              <a:sym typeface="Rockwe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pic>
        <p:nvPicPr>
          <p:cNvPr id="786" name="Google Shape;786;g120d3ee2400_0_51"/>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787" name="Google Shape;787;g120d3ee2400_0_51"/>
          <p:cNvPicPr preferRelativeResize="0"/>
          <p:nvPr/>
        </p:nvPicPr>
        <p:blipFill rotWithShape="1">
          <a:blip r:embed="rId4">
            <a:alphaModFix/>
          </a:blip>
          <a:srcRect b="0" l="0" r="0" t="0"/>
          <a:stretch/>
        </p:blipFill>
        <p:spPr>
          <a:xfrm>
            <a:off x="710599" y="1083974"/>
            <a:ext cx="1549090" cy="5608750"/>
          </a:xfrm>
          <a:prstGeom prst="rect">
            <a:avLst/>
          </a:prstGeom>
          <a:noFill/>
          <a:ln>
            <a:noFill/>
          </a:ln>
        </p:spPr>
      </p:pic>
      <p:sp>
        <p:nvSpPr>
          <p:cNvPr id="788" name="Google Shape;788;g120d3ee2400_0_51"/>
          <p:cNvSpPr/>
          <p:nvPr/>
        </p:nvSpPr>
        <p:spPr>
          <a:xfrm>
            <a:off x="2313550" y="5618600"/>
            <a:ext cx="1404600" cy="4626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9" name="Google Shape;789;g120d3ee2400_0_51"/>
          <p:cNvSpPr/>
          <p:nvPr/>
        </p:nvSpPr>
        <p:spPr>
          <a:xfrm>
            <a:off x="3772000" y="3429000"/>
            <a:ext cx="6348900" cy="32637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rial"/>
              <a:ea typeface="Arial"/>
              <a:cs typeface="Arial"/>
              <a:sym typeface="Arial"/>
            </a:endParaRPr>
          </a:p>
          <a:p>
            <a:pPr indent="-355600" lvl="0" marL="457200" marR="0" rtl="0" algn="just">
              <a:lnSpc>
                <a:spcPct val="100000"/>
              </a:lnSpc>
              <a:spcBef>
                <a:spcPts val="0"/>
              </a:spcBef>
              <a:spcAft>
                <a:spcPts val="0"/>
              </a:spcAft>
              <a:buClr>
                <a:srgbClr val="000000"/>
              </a:buClr>
              <a:buSzPts val="2000"/>
              <a:buFont typeface="Arial"/>
              <a:buChar char="-"/>
            </a:pPr>
            <a:r>
              <a:rPr b="0" i="0" lang="es-MX" sz="2000" u="none" cap="none" strike="noStrike">
                <a:solidFill>
                  <a:srgbClr val="000000"/>
                </a:solidFill>
                <a:latin typeface="Arial"/>
                <a:ea typeface="Arial"/>
                <a:cs typeface="Arial"/>
                <a:sym typeface="Arial"/>
              </a:rPr>
              <a:t>Elección de los representantes de los diferentes estamentos que conforman la comunidad educativa.</a:t>
            </a:r>
            <a:endParaRPr b="0" i="0" sz="20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1.- Centro de padres y apoderados.</a:t>
            </a:r>
            <a:endParaRPr b="0" i="0" sz="20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2.- Representantes del consejo escolar.</a:t>
            </a:r>
            <a:endParaRPr b="0" i="0" sz="20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000"/>
              <a:buFont typeface="Arial"/>
              <a:buNone/>
            </a:pPr>
            <a:r>
              <a:rPr b="0" i="0" lang="es-MX" sz="2000" u="none" cap="none" strike="noStrike">
                <a:solidFill>
                  <a:srgbClr val="000000"/>
                </a:solidFill>
                <a:latin typeface="Arial"/>
                <a:ea typeface="Arial"/>
                <a:cs typeface="Arial"/>
                <a:sym typeface="Arial"/>
              </a:rPr>
              <a:t>3.- Centro de Estudiantes.</a:t>
            </a:r>
            <a:endParaRPr b="0" i="0" sz="20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2000"/>
              <a:buFont typeface="Arial"/>
              <a:buNone/>
            </a:pPr>
            <a:r>
              <a:rPr lang="es-MX" sz="2000"/>
              <a:t>4. </a:t>
            </a:r>
            <a:r>
              <a:rPr lang="es-MX" sz="2000"/>
              <a:t>Sesiones</a:t>
            </a:r>
            <a:r>
              <a:rPr lang="es-MX" sz="2000"/>
              <a:t> del </a:t>
            </a:r>
            <a:r>
              <a:rPr lang="es-MX" sz="2000"/>
              <a:t>comité</a:t>
            </a:r>
            <a:r>
              <a:rPr lang="es-MX" sz="2000"/>
              <a:t> paritario y psicolaboral.</a:t>
            </a:r>
            <a:endParaRPr sz="2000"/>
          </a:p>
          <a:p>
            <a:pPr indent="0" lvl="0" marL="457200" marR="0" rtl="0" algn="just">
              <a:lnSpc>
                <a:spcPct val="100000"/>
              </a:lnSpc>
              <a:spcBef>
                <a:spcPts val="0"/>
              </a:spcBef>
              <a:spcAft>
                <a:spcPts val="0"/>
              </a:spcAft>
              <a:buClr>
                <a:srgbClr val="000000"/>
              </a:buClr>
              <a:buSzPts val="2000"/>
              <a:buFont typeface="Arial"/>
              <a:buNone/>
            </a:pPr>
            <a:r>
              <a:t/>
            </a:r>
            <a:endParaRPr sz="2000"/>
          </a:p>
        </p:txBody>
      </p:sp>
      <p:pic>
        <p:nvPicPr>
          <p:cNvPr id="790" name="Google Shape;790;g120d3ee2400_0_51"/>
          <p:cNvPicPr preferRelativeResize="0"/>
          <p:nvPr/>
        </p:nvPicPr>
        <p:blipFill rotWithShape="1">
          <a:blip r:embed="rId5">
            <a:alphaModFix/>
          </a:blip>
          <a:srcRect b="0" l="0" r="0" t="0"/>
          <a:stretch/>
        </p:blipFill>
        <p:spPr>
          <a:xfrm>
            <a:off x="10258225" y="4613725"/>
            <a:ext cx="1823699" cy="18236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g11f97d0b405_0_8"/>
          <p:cNvSpPr txBox="1"/>
          <p:nvPr>
            <p:ph type="title"/>
          </p:nvPr>
        </p:nvSpPr>
        <p:spPr>
          <a:xfrm>
            <a:off x="888631" y="2349925"/>
            <a:ext cx="3498900" cy="2456400"/>
          </a:xfrm>
          <a:prstGeom prst="rect">
            <a:avLst/>
          </a:prstGeom>
          <a:noFill/>
          <a:ln>
            <a:noFill/>
          </a:ln>
        </p:spPr>
        <p:txBody>
          <a:bodyPr anchorCtr="0" anchor="ctr" bIns="228600" lIns="228600" spcFirstLastPara="1" rIns="228600" wrap="square" tIns="228600">
            <a:normAutofit/>
          </a:bodyPr>
          <a:lstStyle/>
          <a:p>
            <a:pPr indent="0" lvl="0" marL="0" rtl="0" algn="ctr">
              <a:lnSpc>
                <a:spcPct val="85000"/>
              </a:lnSpc>
              <a:spcBef>
                <a:spcPts val="0"/>
              </a:spcBef>
              <a:spcAft>
                <a:spcPts val="0"/>
              </a:spcAft>
              <a:buSzPts val="4000"/>
              <a:buNone/>
            </a:pPr>
            <a:r>
              <a:t/>
            </a:r>
            <a:endParaRPr/>
          </a:p>
        </p:txBody>
      </p:sp>
      <p:sp>
        <p:nvSpPr>
          <p:cNvPr id="797" name="Google Shape;797;g11f97d0b405_0_8"/>
          <p:cNvSpPr txBox="1"/>
          <p:nvPr>
            <p:ph idx="1" type="body"/>
          </p:nvPr>
        </p:nvSpPr>
        <p:spPr>
          <a:xfrm>
            <a:off x="5118447" y="803186"/>
            <a:ext cx="6282000" cy="52485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1000"/>
              </a:spcBef>
              <a:spcAft>
                <a:spcPts val="0"/>
              </a:spcAft>
              <a:buSzPts val="1980"/>
              <a:buNone/>
            </a:pPr>
            <a:r>
              <a:t/>
            </a:r>
            <a:endParaRPr/>
          </a:p>
        </p:txBody>
      </p:sp>
      <p:pic>
        <p:nvPicPr>
          <p:cNvPr id="798" name="Google Shape;798;g11f97d0b405_0_8"/>
          <p:cNvPicPr preferRelativeResize="0"/>
          <p:nvPr/>
        </p:nvPicPr>
        <p:blipFill rotWithShape="1">
          <a:blip r:embed="rId3">
            <a:alphaModFix/>
          </a:blip>
          <a:srcRect b="0" l="0" r="0" t="0"/>
          <a:stretch/>
        </p:blipFill>
        <p:spPr>
          <a:xfrm>
            <a:off x="0" y="0"/>
            <a:ext cx="12192000" cy="6858005"/>
          </a:xfrm>
          <a:prstGeom prst="rect">
            <a:avLst/>
          </a:prstGeom>
          <a:noFill/>
          <a:ln>
            <a:noFill/>
          </a:ln>
        </p:spPr>
      </p:pic>
      <p:pic>
        <p:nvPicPr>
          <p:cNvPr id="799" name="Google Shape;799;g11f97d0b405_0_8"/>
          <p:cNvPicPr preferRelativeResize="0"/>
          <p:nvPr/>
        </p:nvPicPr>
        <p:blipFill rotWithShape="1">
          <a:blip r:embed="rId4">
            <a:alphaModFix/>
          </a:blip>
          <a:srcRect b="0" l="0" r="0" t="0"/>
          <a:stretch/>
        </p:blipFill>
        <p:spPr>
          <a:xfrm>
            <a:off x="594875" y="900349"/>
            <a:ext cx="1675650" cy="5737300"/>
          </a:xfrm>
          <a:prstGeom prst="rect">
            <a:avLst/>
          </a:prstGeom>
          <a:noFill/>
          <a:ln>
            <a:noFill/>
          </a:ln>
        </p:spPr>
      </p:pic>
      <p:sp>
        <p:nvSpPr>
          <p:cNvPr id="800" name="Google Shape;800;g11f97d0b405_0_8"/>
          <p:cNvSpPr/>
          <p:nvPr/>
        </p:nvSpPr>
        <p:spPr>
          <a:xfrm>
            <a:off x="2739375" y="383125"/>
            <a:ext cx="6934500" cy="1187700"/>
          </a:xfrm>
          <a:prstGeom prst="roundRect">
            <a:avLst>
              <a:gd fmla="val 16667" name="adj"/>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i="0" lang="es-MX" sz="2200" u="none" cap="none" strike="noStrike">
                <a:solidFill>
                  <a:srgbClr val="000000"/>
                </a:solidFill>
                <a:latin typeface="Arial"/>
                <a:ea typeface="Arial"/>
                <a:cs typeface="Arial"/>
                <a:sym typeface="Arial"/>
              </a:rPr>
              <a:t>GESTIÓN DE RECURSOS</a:t>
            </a:r>
            <a:endParaRPr b="1" i="0" sz="2200" u="none" cap="none" strike="noStrike">
              <a:solidFill>
                <a:srgbClr val="000000"/>
              </a:solidFill>
              <a:latin typeface="Arial"/>
              <a:ea typeface="Arial"/>
              <a:cs typeface="Arial"/>
              <a:sym typeface="Arial"/>
            </a:endParaRPr>
          </a:p>
        </p:txBody>
      </p:sp>
      <p:sp>
        <p:nvSpPr>
          <p:cNvPr id="801" name="Google Shape;801;g11f97d0b405_0_8"/>
          <p:cNvSpPr/>
          <p:nvPr/>
        </p:nvSpPr>
        <p:spPr>
          <a:xfrm>
            <a:off x="2875400" y="1867350"/>
            <a:ext cx="7320600" cy="4660200"/>
          </a:xfrm>
          <a:prstGeom prst="roundRect">
            <a:avLst>
              <a:gd fmla="val 16667" name="adj"/>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2" name="Google Shape;802;g11f97d0b405_0_8"/>
          <p:cNvSpPr/>
          <p:nvPr/>
        </p:nvSpPr>
        <p:spPr>
          <a:xfrm>
            <a:off x="2270525" y="4233025"/>
            <a:ext cx="528900" cy="280800"/>
          </a:xfrm>
          <a:prstGeom prst="rightArrow">
            <a:avLst>
              <a:gd fmla="val 50000" name="adj1"/>
              <a:gd fmla="val 50000" name="adj2"/>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03" name="Google Shape;803;g11f97d0b405_0_8"/>
          <p:cNvPicPr preferRelativeResize="0"/>
          <p:nvPr/>
        </p:nvPicPr>
        <p:blipFill>
          <a:blip r:embed="rId5">
            <a:alphaModFix/>
          </a:blip>
          <a:stretch>
            <a:fillRect/>
          </a:stretch>
        </p:blipFill>
        <p:spPr>
          <a:xfrm>
            <a:off x="3701888" y="2263875"/>
            <a:ext cx="5153025" cy="3867150"/>
          </a:xfrm>
          <a:prstGeom prst="rect">
            <a:avLst/>
          </a:prstGeom>
          <a:solidFill>
            <a:srgbClr val="00FF00"/>
          </a:solidFill>
          <a:ln cap="flat" cmpd="sng" w="9525">
            <a:solidFill>
              <a:schemeClr val="dk2"/>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g121182b78a3_0_6"/>
          <p:cNvSpPr txBox="1"/>
          <p:nvPr>
            <p:ph type="title"/>
          </p:nvPr>
        </p:nvSpPr>
        <p:spPr>
          <a:xfrm>
            <a:off x="888631" y="2349925"/>
            <a:ext cx="3498900" cy="2456400"/>
          </a:xfrm>
          <a:prstGeom prst="rect">
            <a:avLst/>
          </a:prstGeom>
          <a:noFill/>
          <a:ln>
            <a:noFill/>
          </a:ln>
        </p:spPr>
        <p:txBody>
          <a:bodyPr anchorCtr="0" anchor="ctr" bIns="228600" lIns="228600" spcFirstLastPara="1" rIns="228600" wrap="square" tIns="228600">
            <a:normAutofit/>
          </a:bodyPr>
          <a:lstStyle/>
          <a:p>
            <a:pPr indent="0" lvl="0" marL="0" rtl="0" algn="ctr">
              <a:lnSpc>
                <a:spcPct val="85000"/>
              </a:lnSpc>
              <a:spcBef>
                <a:spcPts val="0"/>
              </a:spcBef>
              <a:spcAft>
                <a:spcPts val="0"/>
              </a:spcAft>
              <a:buSzPts val="4000"/>
              <a:buNone/>
            </a:pPr>
            <a:r>
              <a:t/>
            </a:r>
            <a:endParaRPr/>
          </a:p>
        </p:txBody>
      </p:sp>
      <p:sp>
        <p:nvSpPr>
          <p:cNvPr id="810" name="Google Shape;810;g121182b78a3_0_6"/>
          <p:cNvSpPr txBox="1"/>
          <p:nvPr>
            <p:ph idx="1" type="body"/>
          </p:nvPr>
        </p:nvSpPr>
        <p:spPr>
          <a:xfrm>
            <a:off x="5118447" y="803186"/>
            <a:ext cx="6282000" cy="52485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1000"/>
              </a:spcBef>
              <a:spcAft>
                <a:spcPts val="0"/>
              </a:spcAft>
              <a:buSzPts val="1980"/>
              <a:buNone/>
            </a:pPr>
            <a:r>
              <a:t/>
            </a:r>
            <a:endParaRPr/>
          </a:p>
        </p:txBody>
      </p:sp>
      <p:pic>
        <p:nvPicPr>
          <p:cNvPr id="811" name="Google Shape;811;g121182b78a3_0_6"/>
          <p:cNvPicPr preferRelativeResize="0"/>
          <p:nvPr/>
        </p:nvPicPr>
        <p:blipFill rotWithShape="1">
          <a:blip r:embed="rId3">
            <a:alphaModFix/>
          </a:blip>
          <a:srcRect b="0" l="0" r="0" t="0"/>
          <a:stretch/>
        </p:blipFill>
        <p:spPr>
          <a:xfrm>
            <a:off x="0" y="-1575"/>
            <a:ext cx="12192000" cy="6858005"/>
          </a:xfrm>
          <a:prstGeom prst="rect">
            <a:avLst/>
          </a:prstGeom>
          <a:noFill/>
          <a:ln>
            <a:noFill/>
          </a:ln>
        </p:spPr>
      </p:pic>
      <p:pic>
        <p:nvPicPr>
          <p:cNvPr id="812" name="Google Shape;812;g121182b78a3_0_6"/>
          <p:cNvPicPr preferRelativeResize="0"/>
          <p:nvPr/>
        </p:nvPicPr>
        <p:blipFill rotWithShape="1">
          <a:blip r:embed="rId4">
            <a:alphaModFix/>
          </a:blip>
          <a:srcRect b="0" l="0" r="0" t="0"/>
          <a:stretch/>
        </p:blipFill>
        <p:spPr>
          <a:xfrm>
            <a:off x="594875" y="900349"/>
            <a:ext cx="1675650" cy="5737300"/>
          </a:xfrm>
          <a:prstGeom prst="rect">
            <a:avLst/>
          </a:prstGeom>
          <a:noFill/>
          <a:ln>
            <a:noFill/>
          </a:ln>
        </p:spPr>
      </p:pic>
      <p:sp>
        <p:nvSpPr>
          <p:cNvPr id="813" name="Google Shape;813;g121182b78a3_0_6"/>
          <p:cNvSpPr/>
          <p:nvPr/>
        </p:nvSpPr>
        <p:spPr>
          <a:xfrm>
            <a:off x="3240125" y="1255925"/>
            <a:ext cx="7933200" cy="5248500"/>
          </a:xfrm>
          <a:prstGeom prst="roundRect">
            <a:avLst>
              <a:gd fmla="val 16667" name="adj"/>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g121182b78a3_0_6"/>
          <p:cNvSpPr/>
          <p:nvPr/>
        </p:nvSpPr>
        <p:spPr>
          <a:xfrm>
            <a:off x="2349875" y="2280500"/>
            <a:ext cx="890100" cy="793200"/>
          </a:xfrm>
          <a:prstGeom prst="rightArrow">
            <a:avLst>
              <a:gd fmla="val 50000" name="adj1"/>
              <a:gd fmla="val 50000" name="adj2"/>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5" name="Google Shape;815;g121182b78a3_0_6"/>
          <p:cNvSpPr/>
          <p:nvPr/>
        </p:nvSpPr>
        <p:spPr>
          <a:xfrm>
            <a:off x="2270525" y="3716375"/>
            <a:ext cx="969600" cy="793200"/>
          </a:xfrm>
          <a:prstGeom prst="rightArrow">
            <a:avLst>
              <a:gd fmla="val 50000" name="adj1"/>
              <a:gd fmla="val 50000" name="adj2"/>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6" name="Google Shape;816;g121182b78a3_0_6"/>
          <p:cNvSpPr/>
          <p:nvPr/>
        </p:nvSpPr>
        <p:spPr>
          <a:xfrm>
            <a:off x="2270525" y="5301200"/>
            <a:ext cx="969600" cy="793200"/>
          </a:xfrm>
          <a:prstGeom prst="rightArrow">
            <a:avLst>
              <a:gd fmla="val 50000" name="adj1"/>
              <a:gd fmla="val 50000" name="adj2"/>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17" name="Google Shape;817;g121182b78a3_0_6"/>
          <p:cNvPicPr preferRelativeResize="0"/>
          <p:nvPr/>
        </p:nvPicPr>
        <p:blipFill>
          <a:blip r:embed="rId5">
            <a:alphaModFix/>
          </a:blip>
          <a:stretch>
            <a:fillRect/>
          </a:stretch>
        </p:blipFill>
        <p:spPr>
          <a:xfrm>
            <a:off x="3885929" y="1574750"/>
            <a:ext cx="6519649" cy="4476925"/>
          </a:xfrm>
          <a:prstGeom prst="rect">
            <a:avLst/>
          </a:prstGeom>
          <a:solidFill>
            <a:srgbClr val="00FF00"/>
          </a:solidFill>
          <a:ln cap="flat" cmpd="sng" w="9525">
            <a:solidFill>
              <a:schemeClr val="dk2"/>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g121182b78a3_0_23"/>
          <p:cNvSpPr txBox="1"/>
          <p:nvPr>
            <p:ph type="title"/>
          </p:nvPr>
        </p:nvSpPr>
        <p:spPr>
          <a:xfrm>
            <a:off x="888631" y="2349925"/>
            <a:ext cx="3498900" cy="2456400"/>
          </a:xfrm>
          <a:prstGeom prst="rect">
            <a:avLst/>
          </a:prstGeom>
          <a:noFill/>
          <a:ln>
            <a:noFill/>
          </a:ln>
        </p:spPr>
        <p:txBody>
          <a:bodyPr anchorCtr="0" anchor="ctr" bIns="228600" lIns="228600" spcFirstLastPara="1" rIns="228600" wrap="square" tIns="228600">
            <a:normAutofit/>
          </a:bodyPr>
          <a:lstStyle/>
          <a:p>
            <a:pPr indent="0" lvl="0" marL="0" rtl="0" algn="ctr">
              <a:lnSpc>
                <a:spcPct val="85000"/>
              </a:lnSpc>
              <a:spcBef>
                <a:spcPts val="0"/>
              </a:spcBef>
              <a:spcAft>
                <a:spcPts val="0"/>
              </a:spcAft>
              <a:buSzPts val="4000"/>
              <a:buNone/>
            </a:pPr>
            <a:r>
              <a:t/>
            </a:r>
            <a:endParaRPr/>
          </a:p>
        </p:txBody>
      </p:sp>
      <p:sp>
        <p:nvSpPr>
          <p:cNvPr id="824" name="Google Shape;824;g121182b78a3_0_23"/>
          <p:cNvSpPr txBox="1"/>
          <p:nvPr>
            <p:ph idx="1" type="body"/>
          </p:nvPr>
        </p:nvSpPr>
        <p:spPr>
          <a:xfrm>
            <a:off x="5118447" y="803186"/>
            <a:ext cx="6282000" cy="52485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1000"/>
              </a:spcBef>
              <a:spcAft>
                <a:spcPts val="0"/>
              </a:spcAft>
              <a:buSzPts val="1980"/>
              <a:buNone/>
            </a:pPr>
            <a:r>
              <a:t/>
            </a:r>
            <a:endParaRPr/>
          </a:p>
        </p:txBody>
      </p:sp>
      <p:pic>
        <p:nvPicPr>
          <p:cNvPr id="825" name="Google Shape;825;g121182b78a3_0_23"/>
          <p:cNvPicPr preferRelativeResize="0"/>
          <p:nvPr/>
        </p:nvPicPr>
        <p:blipFill rotWithShape="1">
          <a:blip r:embed="rId3">
            <a:alphaModFix/>
          </a:blip>
          <a:srcRect b="0" l="0" r="0" t="0"/>
          <a:stretch/>
        </p:blipFill>
        <p:spPr>
          <a:xfrm>
            <a:off x="0" y="-1575"/>
            <a:ext cx="12192000" cy="6858005"/>
          </a:xfrm>
          <a:prstGeom prst="rect">
            <a:avLst/>
          </a:prstGeom>
          <a:noFill/>
          <a:ln>
            <a:noFill/>
          </a:ln>
        </p:spPr>
      </p:pic>
      <p:pic>
        <p:nvPicPr>
          <p:cNvPr id="826" name="Google Shape;826;g121182b78a3_0_23"/>
          <p:cNvPicPr preferRelativeResize="0"/>
          <p:nvPr/>
        </p:nvPicPr>
        <p:blipFill rotWithShape="1">
          <a:blip r:embed="rId4">
            <a:alphaModFix/>
          </a:blip>
          <a:srcRect b="0" l="0" r="0" t="0"/>
          <a:stretch/>
        </p:blipFill>
        <p:spPr>
          <a:xfrm>
            <a:off x="594875" y="900349"/>
            <a:ext cx="1675650" cy="5737300"/>
          </a:xfrm>
          <a:prstGeom prst="rect">
            <a:avLst/>
          </a:prstGeom>
          <a:noFill/>
          <a:ln>
            <a:noFill/>
          </a:ln>
        </p:spPr>
      </p:pic>
      <p:sp>
        <p:nvSpPr>
          <p:cNvPr id="827" name="Google Shape;827;g121182b78a3_0_23"/>
          <p:cNvSpPr/>
          <p:nvPr/>
        </p:nvSpPr>
        <p:spPr>
          <a:xfrm>
            <a:off x="2013850" y="3860825"/>
            <a:ext cx="1024500" cy="594900"/>
          </a:xfrm>
          <a:prstGeom prst="rightArrow">
            <a:avLst>
              <a:gd fmla="val 50000" name="adj1"/>
              <a:gd fmla="val 50000" name="adj2"/>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8" name="Google Shape;828;g121182b78a3_0_23"/>
          <p:cNvSpPr/>
          <p:nvPr/>
        </p:nvSpPr>
        <p:spPr>
          <a:xfrm>
            <a:off x="3298250" y="1270825"/>
            <a:ext cx="8291400" cy="5539200"/>
          </a:xfrm>
          <a:prstGeom prst="roundRect">
            <a:avLst>
              <a:gd fmla="val 16667" name="adj"/>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29" name="Google Shape;829;g121182b78a3_0_23"/>
          <p:cNvPicPr preferRelativeResize="0"/>
          <p:nvPr/>
        </p:nvPicPr>
        <p:blipFill>
          <a:blip r:embed="rId5">
            <a:alphaModFix/>
          </a:blip>
          <a:stretch>
            <a:fillRect/>
          </a:stretch>
        </p:blipFill>
        <p:spPr>
          <a:xfrm>
            <a:off x="4459638" y="1468663"/>
            <a:ext cx="5114925" cy="752475"/>
          </a:xfrm>
          <a:prstGeom prst="rect">
            <a:avLst/>
          </a:prstGeom>
          <a:solidFill>
            <a:srgbClr val="00FF00"/>
          </a:solidFill>
          <a:ln cap="flat" cmpd="sng" w="9525">
            <a:solidFill>
              <a:schemeClr val="dk2"/>
            </a:solidFill>
            <a:prstDash val="solid"/>
            <a:round/>
            <a:headEnd len="sm" w="sm" type="none"/>
            <a:tailEnd len="sm" w="sm" type="none"/>
          </a:ln>
        </p:spPr>
      </p:pic>
      <p:pic>
        <p:nvPicPr>
          <p:cNvPr id="830" name="Google Shape;830;g121182b78a3_0_23"/>
          <p:cNvPicPr preferRelativeResize="0"/>
          <p:nvPr/>
        </p:nvPicPr>
        <p:blipFill>
          <a:blip r:embed="rId6">
            <a:alphaModFix/>
          </a:blip>
          <a:stretch>
            <a:fillRect/>
          </a:stretch>
        </p:blipFill>
        <p:spPr>
          <a:xfrm>
            <a:off x="4454888" y="2257650"/>
            <a:ext cx="5124450" cy="3638550"/>
          </a:xfrm>
          <a:prstGeom prst="rect">
            <a:avLst/>
          </a:prstGeom>
          <a:solidFill>
            <a:srgbClr val="00FF00"/>
          </a:solidFill>
          <a:ln cap="flat" cmpd="sng" w="9525">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g121182b78a3_0_37"/>
          <p:cNvSpPr txBox="1"/>
          <p:nvPr>
            <p:ph type="title"/>
          </p:nvPr>
        </p:nvSpPr>
        <p:spPr>
          <a:xfrm>
            <a:off x="888631" y="2349925"/>
            <a:ext cx="3498900" cy="2456400"/>
          </a:xfrm>
          <a:prstGeom prst="rect">
            <a:avLst/>
          </a:prstGeom>
          <a:noFill/>
          <a:ln>
            <a:noFill/>
          </a:ln>
        </p:spPr>
        <p:txBody>
          <a:bodyPr anchorCtr="0" anchor="ctr" bIns="228600" lIns="228600" spcFirstLastPara="1" rIns="228600" wrap="square" tIns="228600">
            <a:normAutofit/>
          </a:bodyPr>
          <a:lstStyle/>
          <a:p>
            <a:pPr indent="0" lvl="0" marL="0" rtl="0" algn="ctr">
              <a:lnSpc>
                <a:spcPct val="85000"/>
              </a:lnSpc>
              <a:spcBef>
                <a:spcPts val="0"/>
              </a:spcBef>
              <a:spcAft>
                <a:spcPts val="0"/>
              </a:spcAft>
              <a:buSzPts val="4000"/>
              <a:buNone/>
            </a:pPr>
            <a:r>
              <a:t/>
            </a:r>
            <a:endParaRPr/>
          </a:p>
        </p:txBody>
      </p:sp>
      <p:sp>
        <p:nvSpPr>
          <p:cNvPr id="837" name="Google Shape;837;g121182b78a3_0_37"/>
          <p:cNvSpPr txBox="1"/>
          <p:nvPr>
            <p:ph idx="1" type="body"/>
          </p:nvPr>
        </p:nvSpPr>
        <p:spPr>
          <a:xfrm>
            <a:off x="5118447" y="803186"/>
            <a:ext cx="6282000" cy="52485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1000"/>
              </a:spcBef>
              <a:spcAft>
                <a:spcPts val="0"/>
              </a:spcAft>
              <a:buSzPts val="1980"/>
              <a:buNone/>
            </a:pPr>
            <a:r>
              <a:t/>
            </a:r>
            <a:endParaRPr/>
          </a:p>
        </p:txBody>
      </p:sp>
      <p:pic>
        <p:nvPicPr>
          <p:cNvPr id="838" name="Google Shape;838;g121182b78a3_0_37"/>
          <p:cNvPicPr preferRelativeResize="0"/>
          <p:nvPr/>
        </p:nvPicPr>
        <p:blipFill rotWithShape="1">
          <a:blip r:embed="rId3">
            <a:alphaModFix/>
          </a:blip>
          <a:srcRect b="0" l="0" r="0" t="0"/>
          <a:stretch/>
        </p:blipFill>
        <p:spPr>
          <a:xfrm>
            <a:off x="0" y="149125"/>
            <a:ext cx="12192000" cy="6858005"/>
          </a:xfrm>
          <a:prstGeom prst="rect">
            <a:avLst/>
          </a:prstGeom>
          <a:noFill/>
          <a:ln>
            <a:noFill/>
          </a:ln>
        </p:spPr>
      </p:pic>
      <p:pic>
        <p:nvPicPr>
          <p:cNvPr id="839" name="Google Shape;839;g121182b78a3_0_37"/>
          <p:cNvPicPr preferRelativeResize="0"/>
          <p:nvPr/>
        </p:nvPicPr>
        <p:blipFill rotWithShape="1">
          <a:blip r:embed="rId4">
            <a:alphaModFix/>
          </a:blip>
          <a:srcRect b="0" l="0" r="0" t="0"/>
          <a:stretch/>
        </p:blipFill>
        <p:spPr>
          <a:xfrm>
            <a:off x="347000" y="900349"/>
            <a:ext cx="1675650" cy="5737300"/>
          </a:xfrm>
          <a:prstGeom prst="rect">
            <a:avLst/>
          </a:prstGeom>
          <a:noFill/>
          <a:ln>
            <a:noFill/>
          </a:ln>
        </p:spPr>
      </p:pic>
      <p:sp>
        <p:nvSpPr>
          <p:cNvPr id="840" name="Google Shape;840;g121182b78a3_0_37"/>
          <p:cNvSpPr/>
          <p:nvPr/>
        </p:nvSpPr>
        <p:spPr>
          <a:xfrm>
            <a:off x="2125825" y="3899975"/>
            <a:ext cx="1024500" cy="594900"/>
          </a:xfrm>
          <a:prstGeom prst="rightArrow">
            <a:avLst>
              <a:gd fmla="val 50000" name="adj1"/>
              <a:gd fmla="val 50000" name="adj2"/>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1" name="Google Shape;841;g121182b78a3_0_37"/>
          <p:cNvSpPr/>
          <p:nvPr/>
        </p:nvSpPr>
        <p:spPr>
          <a:xfrm>
            <a:off x="3288525" y="1470750"/>
            <a:ext cx="6990300" cy="4891500"/>
          </a:xfrm>
          <a:prstGeom prst="roundRect">
            <a:avLst>
              <a:gd fmla="val 16667" name="adj"/>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42" name="Google Shape;842;g121182b78a3_0_37"/>
          <p:cNvPicPr preferRelativeResize="0"/>
          <p:nvPr/>
        </p:nvPicPr>
        <p:blipFill>
          <a:blip r:embed="rId5">
            <a:alphaModFix/>
          </a:blip>
          <a:stretch>
            <a:fillRect/>
          </a:stretch>
        </p:blipFill>
        <p:spPr>
          <a:xfrm>
            <a:off x="3600450" y="2724150"/>
            <a:ext cx="6499375" cy="1835700"/>
          </a:xfrm>
          <a:prstGeom prst="rect">
            <a:avLst/>
          </a:prstGeom>
          <a:solidFill>
            <a:srgbClr val="00FF00"/>
          </a:solidFill>
          <a:ln cap="flat" cmpd="sng" w="9525">
            <a:solidFill>
              <a:schemeClr val="dk2"/>
            </a:solidFill>
            <a:prstDash val="solid"/>
            <a:round/>
            <a:headEnd len="sm" w="sm" type="none"/>
            <a:tailEnd len="sm" w="sm" type="none"/>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g120d3ee2400_0_25"/>
          <p:cNvSpPr txBox="1"/>
          <p:nvPr>
            <p:ph type="title"/>
          </p:nvPr>
        </p:nvSpPr>
        <p:spPr>
          <a:xfrm>
            <a:off x="888631" y="2349925"/>
            <a:ext cx="3498900" cy="2456400"/>
          </a:xfrm>
          <a:prstGeom prst="rect">
            <a:avLst/>
          </a:prstGeom>
          <a:noFill/>
          <a:ln>
            <a:noFill/>
          </a:ln>
        </p:spPr>
        <p:txBody>
          <a:bodyPr anchorCtr="0" anchor="ctr" bIns="228600" lIns="228600" spcFirstLastPara="1" rIns="228600" wrap="square" tIns="228600">
            <a:normAutofit/>
          </a:bodyPr>
          <a:lstStyle/>
          <a:p>
            <a:pPr indent="0" lvl="0" marL="0" rtl="0" algn="ctr">
              <a:lnSpc>
                <a:spcPct val="85000"/>
              </a:lnSpc>
              <a:spcBef>
                <a:spcPts val="0"/>
              </a:spcBef>
              <a:spcAft>
                <a:spcPts val="0"/>
              </a:spcAft>
              <a:buSzPts val="4000"/>
              <a:buNone/>
            </a:pPr>
            <a:r>
              <a:t/>
            </a:r>
            <a:endParaRPr/>
          </a:p>
        </p:txBody>
      </p:sp>
      <p:sp>
        <p:nvSpPr>
          <p:cNvPr id="849" name="Google Shape;849;g120d3ee2400_0_25"/>
          <p:cNvSpPr txBox="1"/>
          <p:nvPr>
            <p:ph idx="1" type="body"/>
          </p:nvPr>
        </p:nvSpPr>
        <p:spPr>
          <a:xfrm>
            <a:off x="5118447" y="803186"/>
            <a:ext cx="6282000" cy="52485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1000"/>
              </a:spcBef>
              <a:spcAft>
                <a:spcPts val="0"/>
              </a:spcAft>
              <a:buSzPts val="1980"/>
              <a:buNone/>
            </a:pPr>
            <a:r>
              <a:t/>
            </a:r>
            <a:endParaRPr/>
          </a:p>
        </p:txBody>
      </p:sp>
      <p:pic>
        <p:nvPicPr>
          <p:cNvPr id="850" name="Google Shape;850;g120d3ee2400_0_25"/>
          <p:cNvPicPr preferRelativeResize="0"/>
          <p:nvPr/>
        </p:nvPicPr>
        <p:blipFill rotWithShape="1">
          <a:blip r:embed="rId3">
            <a:alphaModFix/>
          </a:blip>
          <a:srcRect b="0" l="0" r="0" t="0"/>
          <a:stretch/>
        </p:blipFill>
        <p:spPr>
          <a:xfrm>
            <a:off x="0" y="0"/>
            <a:ext cx="12192000" cy="6858005"/>
          </a:xfrm>
          <a:prstGeom prst="rect">
            <a:avLst/>
          </a:prstGeom>
          <a:noFill/>
          <a:ln>
            <a:noFill/>
          </a:ln>
        </p:spPr>
      </p:pic>
      <p:sp>
        <p:nvSpPr>
          <p:cNvPr id="851" name="Google Shape;851;g120d3ee2400_0_25"/>
          <p:cNvSpPr/>
          <p:nvPr/>
        </p:nvSpPr>
        <p:spPr>
          <a:xfrm>
            <a:off x="1130225" y="3160800"/>
            <a:ext cx="2854200" cy="20499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s-MX" sz="1400" u="none" cap="none" strike="noStrike">
                <a:solidFill>
                  <a:srgbClr val="000000"/>
                </a:solidFill>
                <a:latin typeface="Arial"/>
                <a:ea typeface="Arial"/>
                <a:cs typeface="Arial"/>
                <a:sym typeface="Arial"/>
              </a:rPr>
              <a:t>SUGERENCIA O DUDAS</a:t>
            </a:r>
            <a:endParaRPr b="0" i="0" sz="1400" u="none" cap="none" strike="noStrike">
              <a:solidFill>
                <a:srgbClr val="000000"/>
              </a:solidFill>
              <a:latin typeface="Arial"/>
              <a:ea typeface="Arial"/>
              <a:cs typeface="Arial"/>
              <a:sym typeface="Arial"/>
            </a:endParaRPr>
          </a:p>
        </p:txBody>
      </p:sp>
      <p:sp>
        <p:nvSpPr>
          <p:cNvPr id="852" name="Google Shape;852;g120d3ee2400_0_25"/>
          <p:cNvSpPr/>
          <p:nvPr/>
        </p:nvSpPr>
        <p:spPr>
          <a:xfrm>
            <a:off x="4271875" y="3754650"/>
            <a:ext cx="1532400" cy="728100"/>
          </a:xfrm>
          <a:prstGeom prst="rightArrow">
            <a:avLst>
              <a:gd fmla="val 50000" name="adj1"/>
              <a:gd fmla="val 50000" name="adj2"/>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3" name="Google Shape;853;g120d3ee2400_0_25"/>
          <p:cNvSpPr/>
          <p:nvPr/>
        </p:nvSpPr>
        <p:spPr>
          <a:xfrm>
            <a:off x="5976800" y="2030575"/>
            <a:ext cx="5038200" cy="4367700"/>
          </a:xfrm>
          <a:prstGeom prst="roundRect">
            <a:avLst>
              <a:gd fmla="val 16667"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54" name="Google Shape;854;g120d3ee2400_0_25"/>
          <p:cNvPicPr preferRelativeResize="0"/>
          <p:nvPr/>
        </p:nvPicPr>
        <p:blipFill rotWithShape="1">
          <a:blip r:embed="rId4">
            <a:alphaModFix/>
          </a:blip>
          <a:srcRect b="0" l="0" r="0" t="0"/>
          <a:stretch/>
        </p:blipFill>
        <p:spPr>
          <a:xfrm>
            <a:off x="807875" y="650100"/>
            <a:ext cx="3498900" cy="233260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tlas">
  <a:themeElements>
    <a:clrScheme name="Atlas">
      <a:dk1>
        <a:srgbClr val="000000"/>
      </a:dk1>
      <a:lt1>
        <a:srgbClr val="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2020-01-15T16:10:08Z</dcterms:created>
  <dc:creator>Sandra Blanco Arismendi</dc:creator>
</cp:coreProperties>
</file>